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63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82517" autoAdjust="0"/>
  </p:normalViewPr>
  <p:slideViewPr>
    <p:cSldViewPr snapToGrid="0">
      <p:cViewPr varScale="1">
        <p:scale>
          <a:sx n="79" d="100"/>
          <a:sy n="79" d="100"/>
        </p:scale>
        <p:origin x="1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DB644-CA33-45DF-8706-04379180BBFF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5A14B-653A-446C-995E-0B42C5EE83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8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23EDA-4B3E-4A6D-9DEA-5B4B30E77C3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00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23EDA-4B3E-4A6D-9DEA-5B4B30E77C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94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923EDA-4B3E-4A6D-9DEA-5B4B30E77C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20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25A14B-653A-446C-995E-0B42C5EE83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693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184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353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5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39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6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088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005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569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834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26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86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53956-6240-417B-96AF-28BD71C6E1F9}" type="datetimeFigureOut">
              <a:rPr lang="en-US" smtClean="0"/>
              <a:t>7/7/2023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51A994-52EB-4E49-AFA4-4C574DD41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28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jpg"/><Relationship Id="rId5" Type="http://schemas.openxmlformats.org/officeDocument/2006/relationships/image" Target="../media/image3.pn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24.png"/><Relationship Id="rId7" Type="http://schemas.openxmlformats.org/officeDocument/2006/relationships/image" Target="../media/image3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42.png"/><Relationship Id="rId5" Type="http://schemas.openxmlformats.org/officeDocument/2006/relationships/image" Target="../media/image37.jpeg"/><Relationship Id="rId10" Type="http://schemas.openxmlformats.org/officeDocument/2006/relationships/image" Target="../media/image41.png"/><Relationship Id="rId4" Type="http://schemas.openxmlformats.org/officeDocument/2006/relationships/image" Target="../media/image36.jp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1.png"/><Relationship Id="rId3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image" Target="../media/image24.png"/><Relationship Id="rId17" Type="http://schemas.openxmlformats.org/officeDocument/2006/relationships/image" Target="../media/image54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50.jpg"/><Relationship Id="rId5" Type="http://schemas.openxmlformats.org/officeDocument/2006/relationships/image" Target="../media/image44.jpg"/><Relationship Id="rId15" Type="http://schemas.openxmlformats.org/officeDocument/2006/relationships/image" Target="../media/image52.jpeg"/><Relationship Id="rId10" Type="http://schemas.openxmlformats.org/officeDocument/2006/relationships/image" Target="../media/image49.jpeg"/><Relationship Id="rId4" Type="http://schemas.openxmlformats.org/officeDocument/2006/relationships/image" Target="../media/image43.png"/><Relationship Id="rId9" Type="http://schemas.openxmlformats.org/officeDocument/2006/relationships/image" Target="../media/image48.jpg"/><Relationship Id="rId1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g"/><Relationship Id="rId13" Type="http://schemas.openxmlformats.org/officeDocument/2006/relationships/image" Target="../media/image6.jpg"/><Relationship Id="rId3" Type="http://schemas.openxmlformats.org/officeDocument/2006/relationships/image" Target="../media/image56.jpg"/><Relationship Id="rId7" Type="http://schemas.openxmlformats.org/officeDocument/2006/relationships/image" Target="../media/image19.jpg"/><Relationship Id="rId12" Type="http://schemas.openxmlformats.org/officeDocument/2006/relationships/image" Target="../media/image2.jpg"/><Relationship Id="rId17" Type="http://schemas.openxmlformats.org/officeDocument/2006/relationships/image" Target="../media/image67.jpeg"/><Relationship Id="rId2" Type="http://schemas.openxmlformats.org/officeDocument/2006/relationships/image" Target="../media/image55.jp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11" Type="http://schemas.openxmlformats.org/officeDocument/2006/relationships/image" Target="../media/image63.jpeg"/><Relationship Id="rId5" Type="http://schemas.openxmlformats.org/officeDocument/2006/relationships/image" Target="../media/image58.jpg"/><Relationship Id="rId15" Type="http://schemas.openxmlformats.org/officeDocument/2006/relationships/image" Target="../media/image65.png"/><Relationship Id="rId10" Type="http://schemas.openxmlformats.org/officeDocument/2006/relationships/image" Target="../media/image62.jpeg"/><Relationship Id="rId4" Type="http://schemas.openxmlformats.org/officeDocument/2006/relationships/image" Target="../media/image57.jpg"/><Relationship Id="rId9" Type="http://schemas.openxmlformats.org/officeDocument/2006/relationships/image" Target="../media/image61.jpg"/><Relationship Id="rId14" Type="http://schemas.openxmlformats.org/officeDocument/2006/relationships/image" Target="../media/image64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4.jpg"/><Relationship Id="rId7" Type="http://schemas.openxmlformats.org/officeDocument/2006/relationships/image" Target="../media/image71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70.jpeg"/><Relationship Id="rId4" Type="http://schemas.openxmlformats.org/officeDocument/2006/relationships/image" Target="../media/image69.png"/><Relationship Id="rId9" Type="http://schemas.openxmlformats.org/officeDocument/2006/relationships/image" Target="../media/image7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13" Type="http://schemas.openxmlformats.org/officeDocument/2006/relationships/image" Target="../media/image83.jpg"/><Relationship Id="rId3" Type="http://schemas.openxmlformats.org/officeDocument/2006/relationships/image" Target="../media/image76.png"/><Relationship Id="rId7" Type="http://schemas.openxmlformats.org/officeDocument/2006/relationships/image" Target="../media/image79.jpeg"/><Relationship Id="rId12" Type="http://schemas.openxmlformats.org/officeDocument/2006/relationships/image" Target="../media/image2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hyperlink" Target="https://en.wikipedia.org/wiki/Sandy_Hook_Elementary_School_shooting" TargetMode="External"/><Relationship Id="rId5" Type="http://schemas.openxmlformats.org/officeDocument/2006/relationships/image" Target="../media/image77.png"/><Relationship Id="rId10" Type="http://schemas.openxmlformats.org/officeDocument/2006/relationships/image" Target="../media/image82.jpg"/><Relationship Id="rId4" Type="http://schemas.openxmlformats.org/officeDocument/2006/relationships/image" Target="../media/image64.jpg"/><Relationship Id="rId9" Type="http://schemas.openxmlformats.org/officeDocument/2006/relationships/image" Target="../media/image8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8.jpeg"/><Relationship Id="rId7" Type="http://schemas.openxmlformats.org/officeDocument/2006/relationships/image" Target="../media/image85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3.jpg"/><Relationship Id="rId4" Type="http://schemas.openxmlformats.org/officeDocument/2006/relationships/image" Target="../media/image89.jpg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4.jpg"/><Relationship Id="rId5" Type="http://schemas.openxmlformats.org/officeDocument/2006/relationships/image" Target="../media/image3.png"/><Relationship Id="rId10" Type="http://schemas.openxmlformats.org/officeDocument/2006/relationships/image" Target="../media/image13.jpg"/><Relationship Id="rId4" Type="http://schemas.openxmlformats.org/officeDocument/2006/relationships/image" Target="../media/image2.jp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97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96.jpg"/><Relationship Id="rId7" Type="http://schemas.openxmlformats.org/officeDocument/2006/relationships/image" Target="../media/image87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97.png"/><Relationship Id="rId4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3.png"/><Relationship Id="rId4" Type="http://schemas.openxmlformats.org/officeDocument/2006/relationships/image" Target="../media/image10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10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7.jpg"/><Relationship Id="rId12" Type="http://schemas.openxmlformats.org/officeDocument/2006/relationships/image" Target="../media/image11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6.png"/><Relationship Id="rId11" Type="http://schemas.openxmlformats.org/officeDocument/2006/relationships/image" Target="../media/image111.gif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114.jpg"/><Relationship Id="rId7" Type="http://schemas.openxmlformats.org/officeDocument/2006/relationships/image" Target="../media/image118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11" Type="http://schemas.openxmlformats.org/officeDocument/2006/relationships/image" Target="../media/image30.jpg"/><Relationship Id="rId5" Type="http://schemas.openxmlformats.org/officeDocument/2006/relationships/image" Target="../media/image116.jpg"/><Relationship Id="rId10" Type="http://schemas.openxmlformats.org/officeDocument/2006/relationships/image" Target="../media/image121.jpg"/><Relationship Id="rId4" Type="http://schemas.openxmlformats.org/officeDocument/2006/relationships/image" Target="../media/image115.jpeg"/><Relationship Id="rId9" Type="http://schemas.openxmlformats.org/officeDocument/2006/relationships/image" Target="../media/image120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1.gi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0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pn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image" Target="../media/image3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jpeg"/><Relationship Id="rId10" Type="http://schemas.openxmlformats.org/officeDocument/2006/relationships/image" Target="../media/image30.jpg"/><Relationship Id="rId4" Type="http://schemas.openxmlformats.org/officeDocument/2006/relationships/image" Target="../media/image24.png"/><Relationship Id="rId9" Type="http://schemas.openxmlformats.org/officeDocument/2006/relationships/image" Target="../media/image29.jpg"/><Relationship Id="rId14" Type="http://schemas.openxmlformats.org/officeDocument/2006/relationships/image" Target="../media/image3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77266" y="1229193"/>
            <a:ext cx="0" cy="5628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715" y="2496174"/>
            <a:ext cx="927975" cy="1158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24" y="2496174"/>
            <a:ext cx="876300" cy="876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83686" y="1229193"/>
            <a:ext cx="4024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HOMICIDE:LUX</a:t>
            </a:r>
            <a:endParaRPr lang="en-US" sz="48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99" y="3849974"/>
            <a:ext cx="614809" cy="55947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811843" y="2280573"/>
            <a:ext cx="1304144" cy="13165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338466" y="2108269"/>
            <a:ext cx="2448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JOESEPH:TERMAINATOR</a:t>
            </a:r>
          </a:p>
          <a:p>
            <a:r>
              <a:rPr lang="en-US" dirty="0" smtClean="0"/>
              <a:t>VIRGINAIA:MARY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2773180" y="3654988"/>
            <a:ext cx="2013841" cy="123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294558" y="297819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Roses are red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 Violets are blue,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Sugar is sweet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0" i="0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 And so are you.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83159" y="3015666"/>
            <a:ext cx="609524" cy="933333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10343213" y="2934324"/>
            <a:ext cx="999345" cy="1336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008" y="4886793"/>
            <a:ext cx="365826" cy="365826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10483159" y="4601980"/>
            <a:ext cx="609524" cy="9443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067672" y="488679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10067672" y="4886793"/>
            <a:ext cx="537336" cy="509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794885" y="2603234"/>
            <a:ext cx="1948722" cy="1906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809846" y="1339832"/>
            <a:ext cx="211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ATOMBOBM(HAHN)</a:t>
            </a:r>
            <a:endParaRPr lang="en-US" b="1" dirty="0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1212643" y="1339832"/>
            <a:ext cx="479685" cy="578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736252" y="1647783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Gorhbohe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dr,linder.sap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72" name="Straight Connector 71"/>
          <p:cNvCxnSpPr>
            <a:endCxn id="28" idx="3"/>
          </p:cNvCxnSpPr>
          <p:nvPr/>
        </p:nvCxnSpPr>
        <p:spPr>
          <a:xfrm flipV="1">
            <a:off x="3327816" y="2431435"/>
            <a:ext cx="1459205" cy="1124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798820" y="15244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675" y="3741941"/>
            <a:ext cx="591398" cy="888713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6184188" y="3658741"/>
            <a:ext cx="1610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41.AUSCHWITZ</a:t>
            </a:r>
          </a:p>
          <a:p>
            <a:r>
              <a:rPr lang="en-US" dirty="0" smtClean="0"/>
              <a:t>pl-1/4-de</a:t>
            </a:r>
            <a:endParaRPr lang="en-US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4946754" y="3482332"/>
            <a:ext cx="1449374" cy="1148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65" y="5945934"/>
            <a:ext cx="767049" cy="595591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715593" y="3372474"/>
            <a:ext cx="1525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Viola,majevski</a:t>
            </a:r>
            <a:endParaRPr lang="en-US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224" y="5956880"/>
            <a:ext cx="1588756" cy="645432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7881549" y="5160175"/>
            <a:ext cx="183896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b="0" i="0" strike="sngStrike" dirty="0" smtClean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you</a:t>
            </a:r>
            <a:endParaRPr lang="en-US" sz="8000" strike="sngStrike" dirty="0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627289" y="2315194"/>
            <a:ext cx="1304144" cy="13165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1219531" y="6356859"/>
            <a:ext cx="56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elke</a:t>
            </a:r>
            <a:endParaRPr lang="en-US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7478494" y="5396459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And then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8413566" y="6301255"/>
            <a:ext cx="129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Invert.jason</a:t>
            </a:r>
            <a:endParaRPr lang="en-US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12" y="5396459"/>
            <a:ext cx="373945" cy="373945"/>
          </a:xfrm>
          <a:prstGeom prst="rect">
            <a:avLst/>
          </a:prstGeom>
        </p:spPr>
      </p:pic>
      <p:cxnSp>
        <p:nvCxnSpPr>
          <p:cNvPr id="88" name="Straight Arrow Connector 87"/>
          <p:cNvCxnSpPr>
            <a:stCxn id="85" idx="3"/>
            <a:endCxn id="83" idx="1"/>
          </p:cNvCxnSpPr>
          <p:nvPr/>
        </p:nvCxnSpPr>
        <p:spPr>
          <a:xfrm>
            <a:off x="9704625" y="6485921"/>
            <a:ext cx="1514906" cy="55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7650112" y="5903183"/>
            <a:ext cx="2159734" cy="32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61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718" y="2344745"/>
            <a:ext cx="799626" cy="79962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654059" y="2061402"/>
            <a:ext cx="1903054" cy="92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66675" y="2338465"/>
            <a:ext cx="1239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Players Ball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521568" y="2999791"/>
            <a:ext cx="2444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</a:p>
          <a:p>
            <a:r>
              <a:rPr lang="en-US" strike="sngStrike" dirty="0" smtClean="0"/>
              <a:t>Found </a:t>
            </a:r>
            <a:r>
              <a:rPr lang="en-US" dirty="0" smtClean="0"/>
              <a:t>2008-2016   peak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7270230" y="2999791"/>
            <a:ext cx="696303" cy="86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646" y="1308891"/>
            <a:ext cx="1703798" cy="75251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77" y="4334585"/>
            <a:ext cx="1008522" cy="5647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22620" y="3867462"/>
            <a:ext cx="463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bruce</a:t>
            </a:r>
            <a:r>
              <a:rPr lang="en-US" dirty="0" smtClean="0"/>
              <a:t> IPX </a:t>
            </a:r>
            <a:r>
              <a:rPr lang="en-US" strike="sngStrike" dirty="0" err="1" smtClean="0"/>
              <a:t>bruce</a:t>
            </a:r>
            <a:r>
              <a:rPr lang="en-US" strike="sngStrike" dirty="0" smtClean="0"/>
              <a:t>, </a:t>
            </a:r>
            <a:r>
              <a:rPr lang="en-US" dirty="0" smtClean="0"/>
              <a:t>LEE, KING, Pope </a:t>
            </a:r>
            <a:r>
              <a:rPr lang="en-US" dirty="0" err="1" smtClean="0"/>
              <a:t>Franceco</a:t>
            </a:r>
            <a:r>
              <a:rPr lang="en-US" dirty="0" smtClean="0"/>
              <a:t>, 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58" y="4334586"/>
            <a:ext cx="753029" cy="56477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21568" y="4344152"/>
            <a:ext cx="3025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go to my </a:t>
            </a:r>
            <a:r>
              <a:rPr lang="en-US" strike="sngStrike" dirty="0" err="1" smtClean="0"/>
              <a:t>girlfeinds</a:t>
            </a:r>
            <a:r>
              <a:rPr lang="en-US" strike="sngStrike" dirty="0" smtClean="0"/>
              <a:t> house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10133351" y="4236794"/>
            <a:ext cx="1992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</a:p>
          <a:p>
            <a:r>
              <a:rPr lang="en-US" strike="sngStrike" dirty="0" smtClean="0"/>
              <a:t>Dinning room table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9968459" y="3646122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2248525" y="4482059"/>
            <a:ext cx="3039755" cy="2782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646" y="3078277"/>
            <a:ext cx="1703798" cy="75251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075176" y="3078277"/>
            <a:ext cx="17539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SYMPHONY</a:t>
            </a:r>
          </a:p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haenderstrasse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10052207" y="1332371"/>
            <a:ext cx="1901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CAR</a:t>
            </a:r>
          </a:p>
          <a:p>
            <a:r>
              <a:rPr lang="en-US" strike="sngStrike" dirty="0" smtClean="0"/>
              <a:t>(carl-</a:t>
            </a:r>
            <a:r>
              <a:rPr lang="en-US" strike="sngStrike" dirty="0" err="1" smtClean="0"/>
              <a:t>benz</a:t>
            </a:r>
            <a:r>
              <a:rPr lang="en-US" strike="sngStrike" dirty="0" smtClean="0"/>
              <a:t>-</a:t>
            </a:r>
            <a:r>
              <a:rPr lang="en-US" strike="sngStrike" dirty="0" err="1" smtClean="0"/>
              <a:t>strasse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477925" y="3830788"/>
            <a:ext cx="135325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Invite </a:t>
            </a:r>
          </a:p>
          <a:p>
            <a:r>
              <a:rPr lang="en-US" sz="800" strike="sngStrike" dirty="0" err="1" smtClean="0"/>
              <a:t>Sociela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seruty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famu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reipeint</a:t>
            </a:r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77925" y="4041919"/>
            <a:ext cx="84120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914569" y="1739816"/>
            <a:ext cx="2747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FBI:VIOLENT CRIMES GANG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81336" y="5972286"/>
            <a:ext cx="14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sirense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743479" y="1316132"/>
            <a:ext cx="0" cy="554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1" y="1364244"/>
            <a:ext cx="1494885" cy="72198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383716" y="5292166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§1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18" y="2200670"/>
            <a:ext cx="685800" cy="97155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807937" y="5153666"/>
            <a:ext cx="5148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1995/6</a:t>
            </a:r>
            <a:r>
              <a:rPr lang="en-US" strike="sngStrike" dirty="0" smtClean="0"/>
              <a:t> viva </a:t>
            </a:r>
            <a:r>
              <a:rPr lang="en-US" strike="sngStrike" dirty="0"/>
              <a:t>airplane </a:t>
            </a:r>
            <a:r>
              <a:rPr lang="en-US" strike="sngStrike" dirty="0" err="1" smtClean="0"/>
              <a:t>snnop</a:t>
            </a:r>
            <a:r>
              <a:rPr lang="en-US" strike="sngStrike" dirty="0" smtClean="0"/>
              <a:t> </a:t>
            </a:r>
            <a:r>
              <a:rPr lang="en-US" dirty="0" smtClean="0"/>
              <a:t>GAS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rudold-diesl-strasse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		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braun</a:t>
            </a:r>
            <a:endParaRPr lang="en-US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854569" y="2335351"/>
            <a:ext cx="1903054" cy="928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323437" y="4883125"/>
            <a:ext cx="1274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Players Ball</a:t>
            </a:r>
            <a:endParaRPr lang="en-US" b="1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8989489" y="5301097"/>
            <a:ext cx="20441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Bangels</a:t>
            </a:r>
            <a:r>
              <a:rPr lang="en-US" sz="900" strike="sngStrike" dirty="0" smtClean="0"/>
              <a:t> </a:t>
            </a:r>
            <a:r>
              <a:rPr lang="en-US" dirty="0" smtClean="0"/>
              <a:t>0.1 ATB</a:t>
            </a:r>
          </a:p>
          <a:p>
            <a:r>
              <a:rPr lang="en-US" sz="800" strike="sngStrike" dirty="0" smtClean="0"/>
              <a:t>Players on only love while they are </a:t>
            </a:r>
            <a:r>
              <a:rPr lang="en-US" sz="800" strike="sngStrike" dirty="0" err="1" smtClean="0"/>
              <a:t>playering</a:t>
            </a:r>
            <a:endParaRPr lang="en-US" sz="800" strike="sngStrike" dirty="0" smtClean="0"/>
          </a:p>
          <a:p>
            <a:r>
              <a:rPr lang="en-US" dirty="0" smtClean="0"/>
              <a:t>0.001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0637520" y="4883125"/>
            <a:ext cx="916389" cy="12738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5065687" y="4482059"/>
            <a:ext cx="5754713" cy="810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364" y="4786086"/>
            <a:ext cx="592485" cy="59248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10241280" y="4786086"/>
            <a:ext cx="1673417" cy="5060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1627371" y="4767192"/>
            <a:ext cx="5725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</a:t>
            </a:r>
          </a:p>
          <a:p>
            <a:r>
              <a:rPr lang="en-US" sz="800" strike="sngStrike" dirty="0" err="1" smtClean="0"/>
              <a:t>genetech</a:t>
            </a:r>
            <a:endParaRPr lang="en-US" sz="800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0408" y="5799989"/>
            <a:ext cx="770200" cy="1005539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1743479" y="5520038"/>
            <a:ext cx="10382597" cy="821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5703" y="5901917"/>
            <a:ext cx="425153" cy="791798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2979963" y="5829585"/>
            <a:ext cx="1777660" cy="255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030277" y="6158206"/>
            <a:ext cx="1727346" cy="516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TRANLSATE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ITNETUPS</a:t>
            </a:r>
          </a:p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PUNSIMENT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831181" y="3646122"/>
            <a:ext cx="377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1999/2000 CHECKPOIN CHALIE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KdWe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1899628" y="3398679"/>
            <a:ext cx="343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ATOMCLOICK(</a:t>
            </a:r>
            <a:r>
              <a:rPr lang="en-US" strike="sngStrike" dirty="0" smtClean="0"/>
              <a:t>How to be a player?)</a:t>
            </a:r>
            <a:endParaRPr lang="en-US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4497" y="3846114"/>
            <a:ext cx="557051" cy="476798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7468735" y="3597389"/>
            <a:ext cx="696303" cy="86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513732" y="6608458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933490" y="1378400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117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585" y="2719387"/>
            <a:ext cx="1123950" cy="962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384" y="3017519"/>
            <a:ext cx="521017" cy="52101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734885" y="2673305"/>
            <a:ext cx="1249680" cy="1105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922520" y="1996440"/>
            <a:ext cx="2104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 Child Left Behind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894272" y="2902981"/>
            <a:ext cx="3535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!TRANSLATE</a:t>
            </a:r>
          </a:p>
          <a:p>
            <a:r>
              <a:rPr lang="en-US" strike="sngStrike" dirty="0" smtClean="0"/>
              <a:t>American </a:t>
            </a:r>
            <a:r>
              <a:rPr lang="en-US" strike="sngStrike" dirty="0"/>
              <a:t>Child Left behind in China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424" y="5912610"/>
            <a:ext cx="776671" cy="54482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957731" y="5667719"/>
            <a:ext cx="1645920" cy="9258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0600" y="2719387"/>
            <a:ext cx="1295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LARRY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158240" y="6094094"/>
            <a:ext cx="1642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Dev </a:t>
            </a:r>
            <a:r>
              <a:rPr lang="en-US" strike="sngStrike" dirty="0" smtClean="0"/>
              <a:t>apple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01" y="3738904"/>
            <a:ext cx="711520" cy="4901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401" y="4303394"/>
            <a:ext cx="1021588" cy="57208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6244656" y="3272313"/>
            <a:ext cx="1249680" cy="1105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14360" y="4378166"/>
            <a:ext cx="3440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trike="sngStrike" dirty="0" smtClean="0"/>
              <a:t>Schultz, INGO, INGA </a:t>
            </a:r>
            <a:r>
              <a:rPr lang="en-US" b="1" strike="sngStrike" dirty="0" smtClean="0"/>
              <a:t>ACCOUTAINT</a:t>
            </a:r>
            <a:endParaRPr lang="en-US" b="1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800484" y="2365772"/>
            <a:ext cx="1964906" cy="1658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85" y="4963002"/>
            <a:ext cx="499552" cy="74389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6431280" y="3975600"/>
            <a:ext cx="1249680" cy="1105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986" y="3757953"/>
            <a:ext cx="707232" cy="70723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025" y="3893507"/>
            <a:ext cx="549593" cy="54959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9189720" y="3738904"/>
            <a:ext cx="868680" cy="850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619986" y="3738904"/>
            <a:ext cx="965835" cy="962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54" y="4585150"/>
            <a:ext cx="586402" cy="50152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7463" y="1388173"/>
            <a:ext cx="2029122" cy="8961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36" y="4347715"/>
            <a:ext cx="707232" cy="70723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713230" y="3730466"/>
            <a:ext cx="3255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LOUSAINA</a:t>
            </a:r>
          </a:p>
          <a:p>
            <a:r>
              <a:rPr lang="en-US" dirty="0" smtClean="0"/>
              <a:t>TERMAON:JOSPHE:FBI:CAR</a:t>
            </a:r>
            <a:r>
              <a:rPr lang="en-US" strike="sngStrike" dirty="0" smtClean="0"/>
              <a:t>(ford)</a:t>
            </a:r>
          </a:p>
          <a:p>
            <a:r>
              <a:rPr lang="en-US" strike="sngStrike" dirty="0" err="1" smtClean="0"/>
              <a:t>Ddr</a:t>
            </a:r>
            <a:r>
              <a:rPr lang="en-US" strike="sngStrike" dirty="0" smtClean="0"/>
              <a:t> spy</a:t>
            </a:r>
            <a:endParaRPr lang="en-US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814238" y="5783853"/>
            <a:ext cx="11090974" cy="114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6380321" y="4715827"/>
            <a:ext cx="1249680" cy="1105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376485" y="1462545"/>
            <a:ext cx="4478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Ibm.wsam.cyanea.No</a:t>
            </a:r>
            <a:r>
              <a:rPr lang="en-US" strike="sngStrike" dirty="0" smtClean="0"/>
              <a:t> Cube left behind</a:t>
            </a:r>
            <a:r>
              <a:rPr lang="en-US" dirty="0" smtClean="0"/>
              <a:t> – </a:t>
            </a:r>
            <a:r>
              <a:rPr lang="en-US" dirty="0" err="1" smtClean="0"/>
              <a:t>Arun</a:t>
            </a:r>
            <a:endParaRPr lang="en-US" dirty="0" smtClean="0"/>
          </a:p>
          <a:p>
            <a:r>
              <a:rPr lang="en-US" dirty="0" smtClean="0"/>
              <a:t>30/h Contract -&gt; IBM Employee $65,000/y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26930" y="2128598"/>
            <a:ext cx="870762" cy="377330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0403197" y="1972586"/>
            <a:ext cx="1173528" cy="6492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254937" y="2013778"/>
            <a:ext cx="3495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MAINSTREET.OALKAND</a:t>
            </a:r>
            <a:r>
              <a:rPr lang="en-US" strike="sngStrike" dirty="0" smtClean="0"/>
              <a:t>(store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Ibm.Wsam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cyaea</a:t>
            </a:r>
            <a:r>
              <a:rPr lang="en-US" strike="sngStrike" dirty="0" smtClean="0"/>
              <a:t>: </a:t>
            </a:r>
            <a:endParaRPr lang="en-US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4928211" y="2237067"/>
            <a:ext cx="189667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https://www2.ed.gov/nclb/landing.jhtml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444809" y="1264084"/>
            <a:ext cx="3635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Phil: </a:t>
            </a:r>
            <a:r>
              <a:rPr lang="en-US" strike="sngStrike" dirty="0" err="1" smtClean="0"/>
              <a:t>Arun</a:t>
            </a:r>
            <a:r>
              <a:rPr lang="en-US" strike="sngStrike" dirty="0" smtClean="0"/>
              <a:t>: I am your child, </a:t>
            </a:r>
            <a:r>
              <a:rPr lang="en-US" strike="sngStrike" dirty="0" err="1" smtClean="0"/>
              <a:t>employe</a:t>
            </a:r>
            <a:r>
              <a:rPr lang="en-US" strike="sngStrike" dirty="0" smtClean="0"/>
              <a:t>, </a:t>
            </a:r>
          </a:p>
          <a:p>
            <a:r>
              <a:rPr lang="en-US" strike="sngStrike" dirty="0" smtClean="0"/>
              <a:t>we are being </a:t>
            </a:r>
            <a:r>
              <a:rPr lang="en-US" strike="sngStrike" dirty="0" err="1" smtClean="0"/>
              <a:t>acurired</a:t>
            </a:r>
            <a:endParaRPr lang="en-US" strike="sngStrike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096000" y="1647296"/>
            <a:ext cx="1398336" cy="442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7376485" y="1933137"/>
            <a:ext cx="4200240" cy="17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666" y="4586347"/>
            <a:ext cx="555576" cy="55557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946633" y="4528526"/>
            <a:ext cx="3274847" cy="37564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1476103" y="5141923"/>
            <a:ext cx="8109718" cy="135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5981" y="5191099"/>
            <a:ext cx="265619" cy="177079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6583680" y="4128000"/>
            <a:ext cx="1249680" cy="1105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174508" y="3588455"/>
            <a:ext cx="1249680" cy="1105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764052" y="2852653"/>
            <a:ext cx="1249680" cy="1105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6507480" y="4815251"/>
            <a:ext cx="1249680" cy="1105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6189782" y="4665729"/>
            <a:ext cx="1249680" cy="11058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be 63"/>
          <p:cNvSpPr/>
          <p:nvPr/>
        </p:nvSpPr>
        <p:spPr>
          <a:xfrm>
            <a:off x="2732611" y="5876227"/>
            <a:ext cx="567352" cy="75818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1979362" y="6593548"/>
            <a:ext cx="672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Incase: </a:t>
            </a:r>
            <a:r>
              <a:rPr lang="en-US" dirty="0" smtClean="0"/>
              <a:t>§Theft 2013 </a:t>
            </a:r>
            <a:r>
              <a:rPr lang="en-US" dirty="0" err="1" smtClean="0"/>
              <a:t>nonPoliceInit</a:t>
            </a:r>
            <a:r>
              <a:rPr lang="en-US" dirty="0" smtClean="0"/>
              <a:t> </a:t>
            </a:r>
            <a:r>
              <a:rPr lang="en-US" strike="sngStrike" dirty="0" err="1" smtClean="0"/>
              <a:t>AppleStore</a:t>
            </a:r>
            <a:r>
              <a:rPr lang="en-US" strike="sngStrike" dirty="0" smtClean="0"/>
              <a:t> Walnut Creek, </a:t>
            </a:r>
            <a:r>
              <a:rPr lang="en-US" strike="sngStrike" dirty="0" err="1" smtClean="0"/>
              <a:t>Californai</a:t>
            </a:r>
            <a:endParaRPr lang="en-US" strike="sngStrike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606656" y="6370823"/>
            <a:ext cx="463136" cy="46313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854" y="5961308"/>
            <a:ext cx="706000" cy="706000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flipH="1">
            <a:off x="1476103" y="6185024"/>
            <a:ext cx="9825751" cy="593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3392764" y="2407980"/>
            <a:ext cx="775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Incase</a:t>
            </a:r>
          </a:p>
        </p:txBody>
      </p:sp>
      <p:sp>
        <p:nvSpPr>
          <p:cNvPr id="71" name="TextBox 70"/>
          <p:cNvSpPr txBox="1"/>
          <p:nvPr/>
        </p:nvSpPr>
        <p:spPr>
          <a:xfrm rot="21446361">
            <a:off x="5501469" y="6083762"/>
            <a:ext cx="4257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SWAT.eval</a:t>
            </a:r>
            <a:r>
              <a:rPr lang="en-US" dirty="0" smtClean="0"/>
              <a:t> </a:t>
            </a:r>
            <a:r>
              <a:rPr lang="en-US" strike="sngStrike" dirty="0" smtClean="0"/>
              <a:t>daughter</a:t>
            </a:r>
            <a:r>
              <a:rPr lang="en-US" dirty="0" smtClean="0"/>
              <a:t> </a:t>
            </a:r>
            <a:r>
              <a:rPr lang="en-US" dirty="0" err="1" smtClean="0"/>
              <a:t>nonPolciAresstXML.avg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 rot="21143032">
            <a:off x="6676093" y="6000106"/>
            <a:ext cx="1157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HOMCEIDE:SUTSTROKE</a:t>
            </a:r>
            <a:endParaRPr lang="en-US" sz="800" dirty="0"/>
          </a:p>
        </p:txBody>
      </p:sp>
      <p:sp>
        <p:nvSpPr>
          <p:cNvPr id="73" name="TextBox 72"/>
          <p:cNvSpPr txBox="1"/>
          <p:nvPr/>
        </p:nvSpPr>
        <p:spPr>
          <a:xfrm>
            <a:off x="900807" y="5766240"/>
            <a:ext cx="1548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Assuemd</a:t>
            </a:r>
            <a:r>
              <a:rPr lang="en-US" strike="sngStrike" dirty="0" smtClean="0"/>
              <a:t>: </a:t>
            </a:r>
            <a:r>
              <a:rPr lang="en-US" dirty="0" smtClean="0"/>
              <a:t>LISA</a:t>
            </a:r>
            <a:endParaRPr lang="en-US" dirty="0"/>
          </a:p>
        </p:txBody>
      </p:sp>
      <p:cxnSp>
        <p:nvCxnSpPr>
          <p:cNvPr id="75" name="Straight Connector 74"/>
          <p:cNvCxnSpPr>
            <a:endCxn id="54" idx="2"/>
          </p:cNvCxnSpPr>
          <p:nvPr/>
        </p:nvCxnSpPr>
        <p:spPr>
          <a:xfrm flipV="1">
            <a:off x="1158240" y="5141923"/>
            <a:ext cx="236214" cy="331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6066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19349" y="1815737"/>
            <a:ext cx="2599508" cy="21945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80606" y="1815737"/>
            <a:ext cx="1175657" cy="125403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886891" y="2913017"/>
            <a:ext cx="770709" cy="809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38124" y="3069771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L1 Cache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3272245" y="4336869"/>
            <a:ext cx="76889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 </a:t>
            </a:r>
            <a:r>
              <a:rPr lang="en-US" dirty="0" err="1" smtClean="0"/>
              <a:t>ibm.wsam</a:t>
            </a:r>
            <a:r>
              <a:rPr lang="en-US" dirty="0" smtClean="0"/>
              <a:t>. </a:t>
            </a:r>
            <a:r>
              <a:rPr lang="en-US" dirty="0" err="1" smtClean="0"/>
              <a:t>burng</a:t>
            </a:r>
            <a:r>
              <a:rPr lang="en-US" dirty="0" smtClean="0"/>
              <a:t> into memory Ken </a:t>
            </a:r>
            <a:r>
              <a:rPr lang="en-US" dirty="0" err="1" smtClean="0"/>
              <a:t>Roerger</a:t>
            </a:r>
            <a:r>
              <a:rPr lang="en-US" dirty="0" smtClean="0"/>
              <a:t> IBM </a:t>
            </a:r>
            <a:r>
              <a:rPr lang="en-US" dirty="0" err="1" smtClean="0"/>
              <a:t>vietmane</a:t>
            </a:r>
            <a:r>
              <a:rPr lang="en-US" dirty="0" smtClean="0"/>
              <a:t> ram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ibm.wsam</a:t>
            </a:r>
            <a:r>
              <a:rPr lang="en-US" dirty="0" smtClean="0"/>
              <a:t> skydiving other: HOMCEI:HANNES</a:t>
            </a:r>
          </a:p>
          <a:p>
            <a:r>
              <a:rPr lang="en-US" dirty="0" smtClean="0"/>
              <a:t>0.1 burn onto chip IBM lance </a:t>
            </a:r>
            <a:r>
              <a:rPr lang="en-US" dirty="0" err="1" smtClean="0"/>
              <a:t>Amunden</a:t>
            </a:r>
            <a:endParaRPr lang="en-US" dirty="0" smtClean="0"/>
          </a:p>
          <a:p>
            <a:r>
              <a:rPr lang="en-US" dirty="0" smtClean="0"/>
              <a:t>0.1 </a:t>
            </a:r>
            <a:r>
              <a:rPr lang="en-US" strike="sngStrike" dirty="0" smtClean="0"/>
              <a:t>told </a:t>
            </a:r>
            <a:r>
              <a:rPr lang="en-US" strike="sngStrike" dirty="0" err="1" smtClean="0"/>
              <a:t>simon</a:t>
            </a:r>
            <a:r>
              <a:rPr lang="en-US" strike="sngStrike" dirty="0" smtClean="0"/>
              <a:t> ma, cloud </a:t>
            </a:r>
            <a:r>
              <a:rPr lang="en-US" strike="sngStrike" dirty="0" err="1" smtClean="0"/>
              <a:t>coundy</a:t>
            </a:r>
            <a:r>
              <a:rPr lang="en-US" strike="sngStrike" dirty="0" smtClean="0"/>
              <a:t>, pour onto </a:t>
            </a:r>
            <a:r>
              <a:rPr lang="en-US" strike="sngStrike" dirty="0" err="1" smtClean="0"/>
              <a:t>shice</a:t>
            </a:r>
            <a:endParaRPr lang="en-US" strike="sngStrike" dirty="0" smtClean="0"/>
          </a:p>
          <a:p>
            <a:r>
              <a:rPr lang="en-US" dirty="0" smtClean="0"/>
              <a:t>	</a:t>
            </a:r>
            <a:r>
              <a:rPr lang="en-US" strike="sngStrike" dirty="0" smtClean="0"/>
              <a:t>Micro services</a:t>
            </a:r>
          </a:p>
          <a:p>
            <a:endParaRPr lang="en-US" strike="sngStrike" dirty="0"/>
          </a:p>
          <a:p>
            <a:r>
              <a:rPr lang="en-US" dirty="0" smtClean="0"/>
              <a:t>NAME CHANE</a:t>
            </a:r>
            <a:r>
              <a:rPr lang="en-US" strike="sngStrike" dirty="0" smtClean="0"/>
              <a:t>(free pizza) Andrew </a:t>
            </a:r>
            <a:r>
              <a:rPr lang="en-US" strike="sngStrike" dirty="0" err="1" smtClean="0"/>
              <a:t>rotoenod</a:t>
            </a:r>
            <a:r>
              <a:rPr lang="en-US" strike="sngStrike" dirty="0" smtClean="0"/>
              <a:t> x/y  </a:t>
            </a:r>
            <a:r>
              <a:rPr lang="en-US" dirty="0" smtClean="0"/>
              <a:t>IXP</a:t>
            </a:r>
            <a:r>
              <a:rPr lang="en-US" strike="sngStrike" dirty="0" smtClean="0"/>
              <a:t> chad IBM </a:t>
            </a:r>
            <a:r>
              <a:rPr lang="en-US" strike="sngStrike" dirty="0" err="1" smtClean="0"/>
              <a:t>digussed</a:t>
            </a:r>
            <a:r>
              <a:rPr lang="en-US" strike="sngStrike" dirty="0" smtClean="0"/>
              <a:t> engineer</a:t>
            </a:r>
          </a:p>
          <a:p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177962" y="1049692"/>
            <a:ext cx="17089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CPVA</a:t>
            </a:r>
            <a:endParaRPr lang="en-US" sz="5400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433" y="2128429"/>
            <a:ext cx="784588" cy="7845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4" y="2128429"/>
            <a:ext cx="583882" cy="58388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007" y="2144271"/>
            <a:ext cx="915343" cy="1230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027" y="3108469"/>
            <a:ext cx="1343269" cy="10061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306" y="3069771"/>
            <a:ext cx="1233865" cy="11136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47" y="2087871"/>
            <a:ext cx="1356527" cy="75965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692350" y="1565056"/>
            <a:ext cx="375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Glu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hr</a:t>
            </a:r>
            <a:r>
              <a:rPr lang="en-US" sz="800" strike="sngStrike" dirty="0" smtClean="0"/>
              <a:t> fired, </a:t>
            </a:r>
            <a:r>
              <a:rPr lang="en-US" dirty="0" smtClean="0"/>
              <a:t>CPVA.1D8723.nonPioceCfgLogial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212080" y="2325189"/>
            <a:ext cx="5447211" cy="143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022937" y="1577905"/>
            <a:ext cx="1293223" cy="995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</a:t>
            </a:r>
          </a:p>
          <a:p>
            <a:pPr algn="ctr"/>
            <a:r>
              <a:rPr lang="en-US" dirty="0" smtClean="0"/>
              <a:t>TAHOE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160" y="1533517"/>
            <a:ext cx="627060" cy="5066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6096000" y="1561653"/>
            <a:ext cx="60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intel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929" y="3108144"/>
            <a:ext cx="1008184" cy="100818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6091820" y="4083441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 err="1" smtClean="0">
                <a:latin typeface="-apple-system"/>
              </a:rPr>
              <a:t>Oskari</a:t>
            </a:r>
            <a:r>
              <a:rPr lang="en-US" b="1" dirty="0" smtClean="0">
                <a:latin typeface="-apple-system"/>
              </a:rPr>
              <a:t> </a:t>
            </a:r>
            <a:r>
              <a:rPr lang="en-US" b="1" dirty="0" err="1" smtClean="0">
                <a:latin typeface="-apple-system"/>
              </a:rPr>
              <a:t>Jääskeläinen</a:t>
            </a:r>
            <a:r>
              <a:rPr lang="en-US" b="1" dirty="0" smtClean="0">
                <a:latin typeface="-apple-system"/>
              </a:rPr>
              <a:t>, NVIDIA</a:t>
            </a:r>
            <a:endParaRPr lang="en-US" b="1" i="0" dirty="0">
              <a:effectLst/>
              <a:latin typeface="-apple-system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338" y="4102409"/>
            <a:ext cx="524884" cy="300889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943220" y="4191215"/>
            <a:ext cx="4508749" cy="929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692350" y="3104812"/>
            <a:ext cx="3181872" cy="855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943220" y="3694685"/>
            <a:ext cx="1294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Wsam:okari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6796" y="4762776"/>
            <a:ext cx="764990" cy="76499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9874222" y="5527766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strike="sngStrike" dirty="0">
                <a:latin typeface="-apple-system"/>
              </a:rPr>
              <a:t>Know a </a:t>
            </a:r>
            <a:r>
              <a:rPr lang="en-US" sz="1200" b="1" strike="sngStrike" dirty="0" err="1">
                <a:latin typeface="-apple-system"/>
              </a:rPr>
              <a:t>makefile</a:t>
            </a:r>
            <a:r>
              <a:rPr lang="en-US" sz="1200" b="1" strike="sngStrike" dirty="0">
                <a:latin typeface="-apple-system"/>
              </a:rPr>
              <a:t> expert? </a:t>
            </a:r>
            <a:endParaRPr lang="en-US" sz="1200" b="1" strike="sngStrike" dirty="0" smtClean="0">
              <a:latin typeface="-apple-system"/>
            </a:endParaRPr>
          </a:p>
          <a:p>
            <a:r>
              <a:rPr lang="en-US" sz="1200" b="1" strike="sngStrike" dirty="0" smtClean="0">
                <a:latin typeface="-apple-system"/>
              </a:rPr>
              <a:t>Or </a:t>
            </a:r>
            <a:r>
              <a:rPr lang="en-US" sz="1200" b="1" strike="sngStrike" dirty="0">
                <a:latin typeface="-apple-system"/>
              </a:rPr>
              <a:t>maybe you are one?</a:t>
            </a:r>
            <a:endParaRPr lang="en-US" sz="1200" b="1" i="0" strike="sngStrike" dirty="0">
              <a:effectLst/>
              <a:latin typeface="-apple-system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886" y="4174985"/>
            <a:ext cx="555576" cy="55557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9885185" y="4838335"/>
            <a:ext cx="1913972" cy="6301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854448" y="4236108"/>
            <a:ext cx="639291" cy="471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055056" y="3901660"/>
            <a:ext cx="1147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Gotti,patti</a:t>
            </a:r>
            <a:endParaRPr lang="en-US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8771" y="3245898"/>
            <a:ext cx="446687" cy="671251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11710280" y="3104812"/>
            <a:ext cx="344897" cy="8554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444658" y="4284147"/>
            <a:ext cx="5486400" cy="124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918857" y="13417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029220" y="255770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8925008" y="11570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2023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167707" y="6344836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Asm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c++</a:t>
            </a:r>
            <a:endParaRPr lang="en-US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9" y="1765326"/>
            <a:ext cx="996423" cy="559863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40455" y="2408721"/>
            <a:ext cx="1258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LINK </a:t>
            </a:r>
          </a:p>
          <a:p>
            <a:r>
              <a:rPr lang="en-US" strike="sngStrike" dirty="0" smtClean="0"/>
              <a:t>Sandy </a:t>
            </a:r>
          </a:p>
          <a:p>
            <a:r>
              <a:rPr lang="en-US" strike="sngStrike" dirty="0" smtClean="0"/>
              <a:t>Hook </a:t>
            </a:r>
            <a:r>
              <a:rPr lang="en-US" dirty="0" smtClean="0"/>
              <a:t>INTEL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4745" y="3355772"/>
            <a:ext cx="669236" cy="124436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40455" y="2397034"/>
            <a:ext cx="1278894" cy="2200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0108559" y="2911733"/>
            <a:ext cx="610623" cy="13243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49561" y="4518236"/>
            <a:ext cx="1269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KING,QUEEN</a:t>
            </a:r>
          </a:p>
          <a:p>
            <a:r>
              <a:rPr lang="en-US" sz="1200" strike="sngStrike" dirty="0" err="1" smtClean="0"/>
              <a:t>Virigna</a:t>
            </a:r>
            <a:r>
              <a:rPr lang="en-US" sz="1200" strike="sngStrike" dirty="0" smtClean="0"/>
              <a:t> </a:t>
            </a:r>
            <a:r>
              <a:rPr lang="en-US" sz="1200" strike="sngStrike" dirty="0" err="1" smtClean="0"/>
              <a:t>Rometti</a:t>
            </a:r>
            <a:endParaRPr lang="en-US" sz="1200" strike="sngStrike" dirty="0" smtClean="0"/>
          </a:p>
          <a:p>
            <a:r>
              <a:rPr lang="en-US" sz="1200" strike="sngStrike" dirty="0" err="1" smtClean="0"/>
              <a:t>Dr</a:t>
            </a:r>
            <a:r>
              <a:rPr lang="en-US" sz="1200" strike="sngStrike" dirty="0" smtClean="0"/>
              <a:t> Dieter Zetsche</a:t>
            </a:r>
          </a:p>
          <a:p>
            <a:r>
              <a:rPr lang="en-US" sz="1200" strike="sngStrike" dirty="0" smtClean="0"/>
              <a:t>Tim Cook</a:t>
            </a:r>
          </a:p>
          <a:p>
            <a:r>
              <a:rPr lang="en-US" sz="1200" strike="sngStrike" dirty="0" smtClean="0"/>
              <a:t>Jerry Yang</a:t>
            </a:r>
          </a:p>
          <a:p>
            <a:r>
              <a:rPr lang="en-US" sz="1200" strike="sngStrike" dirty="0" smtClean="0"/>
              <a:t>Simon Ma</a:t>
            </a:r>
            <a:endParaRPr lang="en-US" sz="1200" strike="sngStrike" dirty="0"/>
          </a:p>
        </p:txBody>
      </p:sp>
      <p:sp>
        <p:nvSpPr>
          <p:cNvPr id="65" name="Rectangle 64"/>
          <p:cNvSpPr/>
          <p:nvPr/>
        </p:nvSpPr>
        <p:spPr>
          <a:xfrm>
            <a:off x="610429" y="5816916"/>
            <a:ext cx="2758190" cy="29230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213781" y="5513839"/>
            <a:ext cx="31548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r>
              <a:rPr lang="en-US" dirty="0" smtClean="0"/>
              <a:t>  </a:t>
            </a:r>
          </a:p>
          <a:p>
            <a:r>
              <a:rPr lang="en-US" b="1" dirty="0" err="1" smtClean="0"/>
              <a:t>SQ</a:t>
            </a:r>
            <a:r>
              <a:rPr lang="en-US" dirty="0" err="1" smtClean="0"/>
              <a:t>.</a:t>
            </a:r>
            <a:r>
              <a:rPr lang="en-US" strike="sngStrike" dirty="0" err="1" smtClean="0"/>
              <a:t>roth.ibm.dmielra.pple.tagno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062" y="1523998"/>
            <a:ext cx="326355" cy="32635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042263" y="1376987"/>
            <a:ext cx="1053737" cy="5574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989556" y="3594970"/>
            <a:ext cx="5702794" cy="1243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47796" y="4143122"/>
            <a:ext cx="1206876" cy="88504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803" y="3801631"/>
            <a:ext cx="1030322" cy="48485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>
            <a:off x="4245228" y="3497043"/>
            <a:ext cx="797035" cy="1100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4477090" y="34051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2009</a:t>
            </a:r>
            <a:endParaRPr lang="en-US" strike="sngStrike" dirty="0"/>
          </a:p>
        </p:txBody>
      </p:sp>
      <p:cxnSp>
        <p:nvCxnSpPr>
          <p:cNvPr id="76" name="Straight Connector 75"/>
          <p:cNvCxnSpPr/>
          <p:nvPr/>
        </p:nvCxnSpPr>
        <p:spPr>
          <a:xfrm flipH="1" flipV="1">
            <a:off x="1418626" y="4183386"/>
            <a:ext cx="1550810" cy="1081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580606" y="5264984"/>
            <a:ext cx="774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AUSCWITZ: Sandy </a:t>
            </a:r>
            <a:r>
              <a:rPr lang="en-US" dirty="0" err="1" smtClean="0"/>
              <a:t>Fundis</a:t>
            </a:r>
            <a:r>
              <a:rPr lang="en-US" dirty="0" smtClean="0"/>
              <a:t>, Ronny </a:t>
            </a:r>
            <a:r>
              <a:rPr lang="en-US" dirty="0" err="1" smtClean="0"/>
              <a:t>funis</a:t>
            </a:r>
            <a:r>
              <a:rPr lang="en-US" dirty="0" smtClean="0"/>
              <a:t>-&gt;</a:t>
            </a:r>
            <a:r>
              <a:rPr lang="en-US" strike="sngStrike" dirty="0" smtClean="0"/>
              <a:t>Ronny(</a:t>
            </a:r>
            <a:r>
              <a:rPr lang="en-US" strike="sngStrike" dirty="0" err="1" smtClean="0"/>
              <a:t>pulpfiction</a:t>
            </a:r>
            <a:r>
              <a:rPr lang="en-US" strike="sngStrike" dirty="0" smtClean="0"/>
              <a:t>), INGO, </a:t>
            </a:r>
            <a:r>
              <a:rPr lang="en-US" strike="sngStrike" dirty="0" err="1" smtClean="0"/>
              <a:t>Leopoldshafen</a:t>
            </a:r>
            <a:endParaRPr lang="en-US" strike="sngStrike" dirty="0" smtClean="0"/>
          </a:p>
          <a:p>
            <a:r>
              <a:rPr lang="en-US" dirty="0" smtClean="0"/>
              <a:t>TERMAON:JOSPHE: </a:t>
            </a:r>
            <a:r>
              <a:rPr lang="en-US" strike="sngStrike" dirty="0" smtClean="0"/>
              <a:t>twins</a:t>
            </a:r>
            <a:endParaRPr lang="en-US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776614" y="2847526"/>
            <a:ext cx="459388" cy="747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89556" y="2712311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AIX, z/OS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395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46" y="2338101"/>
            <a:ext cx="2134740" cy="12691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653354" y="2654591"/>
            <a:ext cx="2601298" cy="22055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653354" y="2654591"/>
            <a:ext cx="1175657" cy="125403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959639" y="3751871"/>
            <a:ext cx="770709" cy="8098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53108" y="3923119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L1 Cache</a:t>
            </a:r>
            <a:endParaRPr lang="en-US" sz="1200" dirty="0"/>
          </a:p>
        </p:txBody>
      </p:sp>
      <p:sp>
        <p:nvSpPr>
          <p:cNvPr id="9" name="Rectangle 8"/>
          <p:cNvSpPr/>
          <p:nvPr/>
        </p:nvSpPr>
        <p:spPr>
          <a:xfrm>
            <a:off x="1856113" y="1520264"/>
            <a:ext cx="111159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smtClean="0"/>
              <a:t>www.fbi.gov/file-repository/stats-services-publications-school-shooter-school-shooter/view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79" y="1765326"/>
            <a:ext cx="996423" cy="5598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925008" y="115705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2023</a:t>
            </a:r>
            <a:endParaRPr lang="en-US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65" y="2654591"/>
            <a:ext cx="1162050" cy="10287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318815" y="1157056"/>
            <a:ext cx="0" cy="570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329841" y="2045257"/>
            <a:ext cx="413359" cy="1863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279404" y="2113475"/>
            <a:ext cx="303040" cy="1809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404" y="4215963"/>
            <a:ext cx="1948599" cy="91698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76727" y="3870381"/>
            <a:ext cx="2945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Sandy carter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redbook</a:t>
            </a:r>
            <a:r>
              <a:rPr lang="en-US" strike="sngStrike" dirty="0" smtClean="0"/>
              <a:t> carter)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329841" y="3751871"/>
            <a:ext cx="1719885" cy="657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116" y="4326868"/>
            <a:ext cx="1337363" cy="248665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1610116" y="5874707"/>
            <a:ext cx="1972328" cy="9388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1401629" y="4860099"/>
            <a:ext cx="2180815" cy="11678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381251" y="5957168"/>
            <a:ext cx="7746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AUSCWITZ: Sandy </a:t>
            </a:r>
            <a:r>
              <a:rPr lang="en-US" dirty="0" err="1" smtClean="0"/>
              <a:t>Fundis</a:t>
            </a:r>
            <a:r>
              <a:rPr lang="en-US" dirty="0" smtClean="0"/>
              <a:t>, Ronny </a:t>
            </a:r>
            <a:r>
              <a:rPr lang="en-US" dirty="0" err="1" smtClean="0"/>
              <a:t>funis</a:t>
            </a:r>
            <a:r>
              <a:rPr lang="en-US" dirty="0" smtClean="0"/>
              <a:t>-&gt;</a:t>
            </a:r>
            <a:r>
              <a:rPr lang="en-US" strike="sngStrike" dirty="0" smtClean="0"/>
              <a:t>Ronny(</a:t>
            </a:r>
            <a:r>
              <a:rPr lang="en-US" strike="sngStrike" dirty="0" err="1" smtClean="0"/>
              <a:t>pulpfiction</a:t>
            </a:r>
            <a:r>
              <a:rPr lang="en-US" strike="sngStrike" dirty="0" smtClean="0"/>
              <a:t>), INGO, </a:t>
            </a:r>
            <a:r>
              <a:rPr lang="en-US" strike="sngStrike" dirty="0" err="1" smtClean="0"/>
              <a:t>Leopoldshafen</a:t>
            </a:r>
            <a:endParaRPr lang="en-US" strike="sngStrike" dirty="0" smtClean="0"/>
          </a:p>
          <a:p>
            <a:r>
              <a:rPr lang="en-US" dirty="0" smtClean="0"/>
              <a:t>TERMAON:JOSPHE: </a:t>
            </a:r>
            <a:r>
              <a:rPr lang="en-US" strike="sngStrike" dirty="0" smtClean="0"/>
              <a:t>twins</a:t>
            </a:r>
            <a:endParaRPr lang="en-US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83" y="6248661"/>
            <a:ext cx="632565" cy="47442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H="1" flipV="1">
            <a:off x="6688899" y="6248661"/>
            <a:ext cx="1453019" cy="609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251" y="5143404"/>
            <a:ext cx="876300" cy="8763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618" y="5177136"/>
            <a:ext cx="842568" cy="842568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8261183" y="24093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 smtClean="0"/>
              <a:t>z/OS ( </a:t>
            </a:r>
            <a:r>
              <a:rPr lang="en-US" strike="sngStrike" dirty="0" err="1" smtClean="0"/>
              <a:t>IBM:SEdtcc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iSerice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poer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rpce</a:t>
            </a:r>
            <a:r>
              <a:rPr lang="en-US" strike="sngStrike" dirty="0" smtClean="0"/>
              <a:t>( HOCIM:JESE(Christ </a:t>
            </a:r>
            <a:r>
              <a:rPr lang="en-US" strike="sngStrike" dirty="0" err="1" smtClean="0"/>
              <a:t>frnalin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AIX power processor</a:t>
            </a:r>
          </a:p>
          <a:p>
            <a:r>
              <a:rPr lang="en-US" strike="sngStrike" dirty="0" smtClean="0"/>
              <a:t>Sandy </a:t>
            </a:r>
            <a:endParaRPr lang="en-US" strike="sngStrike" dirty="0"/>
          </a:p>
          <a:p>
            <a:r>
              <a:rPr lang="en-US" strike="sngStrike" dirty="0"/>
              <a:t>Hook </a:t>
            </a:r>
            <a:r>
              <a:rPr lang="en-US" dirty="0"/>
              <a:t>INTEL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920614" y="2092313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10133556" y="2045257"/>
            <a:ext cx="1052186" cy="60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10285956" y="2197657"/>
            <a:ext cx="1052186" cy="60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10438356" y="2350057"/>
            <a:ext cx="1052186" cy="60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H="1">
            <a:off x="10590756" y="2502457"/>
            <a:ext cx="1052186" cy="6093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-31884" y="378389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TP/F TAHOE</a:t>
            </a:r>
          </a:p>
          <a:p>
            <a:r>
              <a:rPr lang="en-US" b="1" dirty="0"/>
              <a:t>CHEROLET</a:t>
            </a:r>
          </a:p>
        </p:txBody>
      </p:sp>
    </p:spTree>
    <p:extLst>
      <p:ext uri="{BB962C8B-B14F-4D97-AF65-F5344CB8AC3E}">
        <p14:creationId xmlns:p14="http://schemas.microsoft.com/office/powerpoint/2010/main" val="2682595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597" y="1440493"/>
            <a:ext cx="8873994" cy="49916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31" y="1440493"/>
            <a:ext cx="2230838" cy="12534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9657" y="2905240"/>
            <a:ext cx="13191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TP/F TAHOE</a:t>
            </a:r>
          </a:p>
          <a:p>
            <a:r>
              <a:rPr lang="en-US" b="1" dirty="0" smtClean="0"/>
              <a:t>CHEROLET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855373" y="3751638"/>
            <a:ext cx="1007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Asm</a:t>
            </a:r>
            <a:r>
              <a:rPr lang="en-US" strike="sngStrike" dirty="0"/>
              <a:t>/</a:t>
            </a:r>
            <a:r>
              <a:rPr lang="en-US" strike="sngStrike" dirty="0" err="1"/>
              <a:t>c++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17951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92" y="1682705"/>
            <a:ext cx="1076325" cy="1247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263492" y="1682705"/>
            <a:ext cx="1832519" cy="17418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3110" y="1868441"/>
            <a:ext cx="856467" cy="109437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580812" y="1682705"/>
            <a:ext cx="1832519" cy="17418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29968" y="2992845"/>
            <a:ext cx="3046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PENTAOGN.</a:t>
            </a:r>
            <a:r>
              <a:rPr lang="en-US" sz="800" strike="sngStrike" dirty="0" err="1" smtClean="0"/>
              <a:t>emea.sandy.fuerniss.employe.factory.line</a:t>
            </a:r>
            <a:endParaRPr lang="en-US" sz="800" strike="sngStrike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6146" y="2316485"/>
            <a:ext cx="13785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TP/F TAHOE</a:t>
            </a:r>
          </a:p>
          <a:p>
            <a:r>
              <a:rPr lang="en-US" b="1" dirty="0"/>
              <a:t>CHEROLET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515649" y="1229193"/>
            <a:ext cx="37578" cy="5628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04" y="1542764"/>
            <a:ext cx="1159255" cy="6513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6845" y="1910256"/>
            <a:ext cx="3085714" cy="151428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49700" y="3797300"/>
            <a:ext cx="172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FURNISS, SANDY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5678378" y="43180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096011" y="4687332"/>
            <a:ext cx="139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Ronny,funnis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93" y="5279925"/>
            <a:ext cx="1300718" cy="13007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13" y="4910593"/>
            <a:ext cx="738664" cy="7386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591060" y="4541261"/>
            <a:ext cx="8115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Ronny,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122562" y="4910593"/>
            <a:ext cx="151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Oli</a:t>
            </a:r>
            <a:r>
              <a:rPr lang="en-US" dirty="0" smtClean="0"/>
              <a:t> </a:t>
            </a:r>
            <a:r>
              <a:rPr lang="en-US" dirty="0" err="1" smtClean="0"/>
              <a:t>Ternes</a:t>
            </a:r>
            <a:r>
              <a:rPr lang="en-US" dirty="0" smtClean="0"/>
              <a:t>, KIT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347" y="5279925"/>
            <a:ext cx="369332" cy="36933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5276251" y="4800600"/>
            <a:ext cx="1264249" cy="104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226300" y="5125829"/>
            <a:ext cx="1206500" cy="614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246" y="4719423"/>
            <a:ext cx="855662" cy="44887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986908" y="4943859"/>
            <a:ext cx="58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gary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131246" y="4502666"/>
            <a:ext cx="2365825" cy="23553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2559077" y="4403054"/>
            <a:ext cx="2365825" cy="23553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681193" y="4114037"/>
            <a:ext cx="3533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nonPoliceArrestXML</a:t>
            </a:r>
            <a:r>
              <a:rPr lang="en-US" dirty="0" smtClean="0"/>
              <a:t>(</a:t>
            </a:r>
            <a:r>
              <a:rPr lang="en-US" strike="sngStrike" dirty="0" smtClean="0"/>
              <a:t>kicking</a:t>
            </a:r>
            <a:r>
              <a:rPr lang="en-US" dirty="0" smtClean="0"/>
              <a:t> ATM)</a:t>
            </a:r>
          </a:p>
          <a:p>
            <a:r>
              <a:rPr lang="en-US" dirty="0" err="1" smtClean="0"/>
              <a:t>nonPoliceHomelessLiason</a:t>
            </a:r>
            <a:r>
              <a:rPr lang="en-US" dirty="0" smtClean="0"/>
              <a:t> 2014 10Y</a:t>
            </a:r>
            <a:endParaRPr lang="en-US" dirty="0"/>
          </a:p>
        </p:txBody>
      </p:sp>
      <p:cxnSp>
        <p:nvCxnSpPr>
          <p:cNvPr id="37" name="Straight Connector 36"/>
          <p:cNvCxnSpPr>
            <a:stCxn id="24" idx="1"/>
          </p:cNvCxnSpPr>
          <p:nvPr/>
        </p:nvCxnSpPr>
        <p:spPr>
          <a:xfrm flipV="1">
            <a:off x="7122562" y="5056664"/>
            <a:ext cx="1310238" cy="38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97679" y="5740400"/>
            <a:ext cx="27988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5EUR  long island ice tea, </a:t>
            </a:r>
          </a:p>
          <a:p>
            <a:r>
              <a:rPr lang="en-US" dirty="0" smtClean="0"/>
              <a:t>IPX </a:t>
            </a:r>
            <a:r>
              <a:rPr lang="en-US" strike="sngStrike" dirty="0" err="1" smtClean="0"/>
              <a:t>pinebrook</a:t>
            </a:r>
            <a:r>
              <a:rPr lang="en-US" strike="sngStrike" dirty="0" smtClean="0"/>
              <a:t> to long island</a:t>
            </a:r>
            <a:endParaRPr lang="en-US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8432800" y="4403054"/>
            <a:ext cx="3194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/>
              <a:t> </a:t>
            </a:r>
            <a:r>
              <a:rPr lang="en-US" strike="sngStrike" dirty="0" smtClean="0"/>
              <a:t>free pizza)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485" y="3797300"/>
            <a:ext cx="808037" cy="58682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9728200" y="3530600"/>
            <a:ext cx="1409700" cy="1564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373295" y="4719423"/>
            <a:ext cx="70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oliver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2036080" y="1251008"/>
            <a:ext cx="396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hlinkClick r:id="rId11"/>
              </a:rPr>
              <a:t>Sandy Hook Elementary School shooting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365331" y="148128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US" strike="sngStrike" dirty="0">
                <a:solidFill>
                  <a:srgbClr val="5F6368"/>
                </a:solidFill>
                <a:latin typeface="Roboto"/>
              </a:rPr>
              <a:t>December 14, 2012</a:t>
            </a:r>
          </a:p>
          <a:p>
            <a:r>
              <a:rPr lang="en-US" dirty="0">
                <a:solidFill>
                  <a:srgbClr val="1F1F1F"/>
                </a:solidFill>
                <a:latin typeface="Roboto"/>
              </a:rPr>
              <a:t/>
            </a:r>
            <a:br>
              <a:rPr lang="en-US" dirty="0">
                <a:solidFill>
                  <a:srgbClr val="1F1F1F"/>
                </a:solidFill>
                <a:latin typeface="Roboto"/>
              </a:rPr>
            </a:b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687407" y="6502674"/>
            <a:ext cx="147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Dallas </a:t>
            </a:r>
            <a:r>
              <a:rPr lang="en-US" strike="sngStrike" dirty="0" err="1" smtClean="0"/>
              <a:t>Fortino</a:t>
            </a:r>
            <a:endParaRPr lang="en-US" strike="sngStrike" dirty="0"/>
          </a:p>
        </p:txBody>
      </p:sp>
      <p:cxnSp>
        <p:nvCxnSpPr>
          <p:cNvPr id="48" name="Straight Arrow Connector 47"/>
          <p:cNvCxnSpPr>
            <a:stCxn id="46" idx="3"/>
          </p:cNvCxnSpPr>
          <p:nvPr/>
        </p:nvCxnSpPr>
        <p:spPr>
          <a:xfrm flipV="1">
            <a:off x="4162554" y="5855874"/>
            <a:ext cx="1212401" cy="831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866" y="3133463"/>
            <a:ext cx="555576" cy="555576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9888485" y="2969079"/>
            <a:ext cx="1409700" cy="1564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696522" y="3051405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bullter.shooter.peng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4497071" y="3362177"/>
            <a:ext cx="1499773" cy="5240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5214724" y="3571259"/>
            <a:ext cx="1047168" cy="12674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9888485" y="4204979"/>
            <a:ext cx="544565" cy="738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3" idx="3"/>
          </p:cNvCxnSpPr>
          <p:nvPr/>
        </p:nvCxnSpPr>
        <p:spPr>
          <a:xfrm flipV="1">
            <a:off x="10083105" y="4698122"/>
            <a:ext cx="613417" cy="20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496379" y="4966422"/>
            <a:ext cx="1363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r>
              <a:rPr lang="en-US" dirty="0" err="1" smtClean="0"/>
              <a:t>.JFK.MLK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9300495" y="2447349"/>
            <a:ext cx="25138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Assuemd</a:t>
            </a:r>
            <a:r>
              <a:rPr lang="en-US" strike="sngStrike" dirty="0" smtClean="0"/>
              <a:t>:</a:t>
            </a:r>
          </a:p>
          <a:p>
            <a:r>
              <a:rPr lang="en-US" dirty="0" err="1" smtClean="0"/>
              <a:t>AVAIBLAIT.JFK.MLK.</a:t>
            </a:r>
            <a:r>
              <a:rPr lang="en-US" strike="sngStrike" dirty="0" err="1" smtClean="0"/>
              <a:t>pipes</a:t>
            </a:r>
            <a:endParaRPr lang="en-US" strike="sngStrike" dirty="0"/>
          </a:p>
          <a:p>
            <a:r>
              <a:rPr lang="en-US" strike="sngStrike" dirty="0" smtClean="0"/>
              <a:t>[x] no</a:t>
            </a:r>
            <a:endParaRPr lang="en-US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3163135" y="4966422"/>
            <a:ext cx="535765" cy="17893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511240" y="5699591"/>
            <a:ext cx="1421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gary</a:t>
            </a:r>
            <a:endParaRPr lang="en-US" strike="sngStrike" dirty="0" smtClean="0"/>
          </a:p>
          <a:p>
            <a:r>
              <a:rPr lang="en-US" dirty="0" smtClean="0"/>
              <a:t>IMPORT </a:t>
            </a:r>
            <a:r>
              <a:rPr lang="en-US" strike="sngStrike" dirty="0" smtClean="0"/>
              <a:t>free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4" y="3099550"/>
            <a:ext cx="1218450" cy="121845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669009" y="3292711"/>
            <a:ext cx="3005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Cherrytree</a:t>
            </a:r>
            <a:r>
              <a:rPr lang="en-US" strike="sngStrike" dirty="0" smtClean="0"/>
              <a:t> fiat</a:t>
            </a:r>
          </a:p>
          <a:p>
            <a:r>
              <a:rPr lang="en-US" dirty="0"/>
              <a:t> </a:t>
            </a:r>
            <a:r>
              <a:rPr lang="en-US" dirty="0" smtClean="0"/>
              <a:t>  IPX </a:t>
            </a:r>
            <a:r>
              <a:rPr lang="en-US" strike="sngStrike" dirty="0" err="1" smtClean="0"/>
              <a:t>furniss</a:t>
            </a:r>
            <a:endParaRPr lang="en-US" strike="sngStrike" dirty="0" smtClean="0"/>
          </a:p>
          <a:p>
            <a:r>
              <a:rPr lang="en-US" strike="sngStrike" dirty="0" smtClean="0"/>
              <a:t>   IPX </a:t>
            </a:r>
            <a:r>
              <a:rPr lang="en-US" strike="sngStrike" dirty="0" err="1" smtClean="0"/>
              <a:t>funiss</a:t>
            </a:r>
            <a:r>
              <a:rPr lang="en-US" strike="sngStrike" dirty="0" smtClean="0"/>
              <a:t>, CUSTOM SCREWS</a:t>
            </a:r>
            <a:endParaRPr lang="en-US" strike="sngStrike" dirty="0"/>
          </a:p>
        </p:txBody>
      </p:sp>
      <p:cxnSp>
        <p:nvCxnSpPr>
          <p:cNvPr id="68" name="Straight Arrow Connector 67"/>
          <p:cNvCxnSpPr>
            <a:stCxn id="65" idx="3"/>
          </p:cNvCxnSpPr>
          <p:nvPr/>
        </p:nvCxnSpPr>
        <p:spPr>
          <a:xfrm flipV="1">
            <a:off x="1366294" y="3689039"/>
            <a:ext cx="186933" cy="19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262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0800" y="187960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kIller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024437" y="2064266"/>
            <a:ext cx="1566863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165600" y="2489200"/>
            <a:ext cx="4216400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80300" y="2540000"/>
            <a:ext cx="348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r>
              <a:rPr lang="en-US" strike="sngStrike" dirty="0" smtClean="0"/>
              <a:t>No jobs, wrench at front door</a:t>
            </a:r>
          </a:p>
          <a:p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00" y="3889505"/>
            <a:ext cx="2200000" cy="207619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88124" y="3105833"/>
            <a:ext cx="2817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Girthfreind</a:t>
            </a:r>
            <a:r>
              <a:rPr lang="en-US" strike="sngStrike" dirty="0" smtClean="0"/>
              <a:t> 88</a:t>
            </a:r>
            <a:r>
              <a:rPr lang="en-US" strike="sngStrike" baseline="30000" dirty="0" smtClean="0"/>
              <a:t>th</a:t>
            </a:r>
            <a:endParaRPr lang="en-US" strike="sngStrike" dirty="0" smtClean="0"/>
          </a:p>
          <a:p>
            <a:r>
              <a:rPr lang="en-US" strike="sngStrike" dirty="0" err="1" smtClean="0"/>
              <a:t>Funiss</a:t>
            </a:r>
            <a:r>
              <a:rPr lang="en-US" dirty="0" smtClean="0"/>
              <a:t> !JFK</a:t>
            </a:r>
            <a:r>
              <a:rPr lang="en-US" strike="sngStrike" dirty="0" smtClean="0"/>
              <a:t>(gymnasium, </a:t>
            </a:r>
            <a:r>
              <a:rPr lang="en-US" strike="sngStrike" dirty="0" err="1" smtClean="0"/>
              <a:t>rhs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810000" y="1460500"/>
            <a:ext cx="38100" cy="492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715893" y="1425705"/>
            <a:ext cx="38100" cy="492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H="1" flipV="1">
            <a:off x="1003300" y="3752164"/>
            <a:ext cx="2602775" cy="2213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167562" y="1792224"/>
            <a:ext cx="3478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Mr. </a:t>
            </a:r>
            <a:r>
              <a:rPr lang="en-US" dirty="0" err="1" smtClean="0"/>
              <a:t>Cherrytree</a:t>
            </a:r>
            <a:r>
              <a:rPr lang="en-US" dirty="0" smtClean="0"/>
              <a:t>, </a:t>
            </a:r>
            <a:r>
              <a:rPr lang="en-US" dirty="0" err="1" smtClean="0"/>
              <a:t>Kische</a:t>
            </a:r>
            <a:r>
              <a:rPr lang="en-US" dirty="0" smtClean="0"/>
              <a:t>, </a:t>
            </a:r>
            <a:r>
              <a:rPr lang="en-US" dirty="0" err="1" smtClean="0"/>
              <a:t>Kirshcbaum</a:t>
            </a:r>
            <a:endParaRPr lang="en-US" dirty="0" smtClean="0"/>
          </a:p>
          <a:p>
            <a:r>
              <a:rPr lang="en-US" dirty="0" smtClean="0"/>
              <a:t>IPX HOMICE:LUX   </a:t>
            </a:r>
            <a:r>
              <a:rPr lang="en-US" dirty="0" err="1" smtClean="0"/>
              <a:t>fruhstucks</a:t>
            </a:r>
            <a:r>
              <a:rPr lang="en-US" b="1" strike="sngStrike" dirty="0" err="1" smtClean="0"/>
              <a:t>kartell</a:t>
            </a:r>
            <a:endParaRPr lang="en-US" b="1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8734425" y="2153810"/>
            <a:ext cx="1188316" cy="189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14" idx="3"/>
          </p:cNvCxnSpPr>
          <p:nvPr/>
        </p:nvCxnSpPr>
        <p:spPr>
          <a:xfrm flipV="1">
            <a:off x="1003300" y="3428999"/>
            <a:ext cx="2602775" cy="23256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22336" y="3105833"/>
            <a:ext cx="1163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machevski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904107" y="1849010"/>
            <a:ext cx="3849237" cy="2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828725" y="4165600"/>
            <a:ext cx="3050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HOMCE:LUX:HATHOLE </a:t>
            </a:r>
            <a:r>
              <a:rPr lang="en-US" strike="sngStrike" dirty="0" err="1" smtClean="0"/>
              <a:t>nikosue</a:t>
            </a:r>
            <a:endParaRPr lang="en-US" strike="sngStrike" dirty="0" smtClean="0"/>
          </a:p>
          <a:p>
            <a:r>
              <a:rPr lang="en-US" strike="sngStrike" dirty="0" err="1" smtClean="0"/>
              <a:t>Nikis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papershop</a:t>
            </a:r>
            <a:endParaRPr lang="en-US" strike="sngStrike" dirty="0" smtClean="0"/>
          </a:p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nikpupur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05562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551" y="1332706"/>
            <a:ext cx="9461500" cy="53220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320665" y="1835507"/>
            <a:ext cx="1435100" cy="13716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C5</a:t>
            </a:r>
            <a:endParaRPr lang="en-US" sz="32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2100" y="1229193"/>
            <a:ext cx="1346200" cy="2390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4678" y="3532275"/>
            <a:ext cx="17944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LISA and BONER</a:t>
            </a:r>
          </a:p>
          <a:p>
            <a:r>
              <a:rPr lang="en-US" dirty="0" smtClean="0"/>
              <a:t>ZOLL – CUSTOMS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9" y="4435676"/>
            <a:ext cx="1176200" cy="1110007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596900" y="3993753"/>
            <a:ext cx="1041400" cy="175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2100" y="5672143"/>
            <a:ext cx="816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screws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596900" y="415290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furniss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52738" y="5987606"/>
            <a:ext cx="18249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HOMCIE:AUSLAENDER</a:t>
            </a:r>
          </a:p>
          <a:p>
            <a:r>
              <a:rPr lang="en-US" strike="sngStrike" dirty="0" smtClean="0"/>
              <a:t>:</a:t>
            </a:r>
            <a:r>
              <a:rPr lang="en-US" strike="sngStrike" dirty="0" err="1" smtClean="0"/>
              <a:t>stepnie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6156" y="1193038"/>
            <a:ext cx="208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hil.JFK.MKL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sevars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Matts family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52738" y="6550921"/>
            <a:ext cx="286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PENTAONGON.VIRGIN.MARY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648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Arrow Connector 1030"/>
          <p:cNvCxnSpPr/>
          <p:nvPr/>
        </p:nvCxnSpPr>
        <p:spPr>
          <a:xfrm flipH="1">
            <a:off x="10762007" y="1898576"/>
            <a:ext cx="674289" cy="3422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57" y="2243053"/>
            <a:ext cx="701675" cy="7016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28851" y="354125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/>
            </a:r>
            <a:br>
              <a:rPr lang="en-US" strike="sngStrike" dirty="0"/>
            </a:br>
            <a:r>
              <a:rPr lang="en-US" u="sng" strike="sngStrike" dirty="0" err="1">
                <a:solidFill>
                  <a:srgbClr val="202124"/>
                </a:solidFill>
                <a:latin typeface="Google Sans"/>
              </a:rPr>
              <a:t>Karosseriebau</a:t>
            </a:r>
            <a:r>
              <a:rPr lang="en-US" u="sng" strike="sngStrike" dirty="0">
                <a:solidFill>
                  <a:srgbClr val="202124"/>
                </a:solidFill>
                <a:latin typeface="Google Sans"/>
              </a:rPr>
              <a:t> Ronnie </a:t>
            </a:r>
            <a:r>
              <a:rPr lang="en-US" u="sng" strike="sngStrike" dirty="0" err="1">
                <a:solidFill>
                  <a:srgbClr val="202124"/>
                </a:solidFill>
                <a:latin typeface="Google Sans"/>
              </a:rPr>
              <a:t>Fürniß</a:t>
            </a:r>
            <a:endParaRPr lang="en-US" strike="sngStrike" dirty="0"/>
          </a:p>
        </p:txBody>
      </p:sp>
      <p:pic>
        <p:nvPicPr>
          <p:cNvPr id="1026" name="Picture 2" descr="Phot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789" y="4396689"/>
            <a:ext cx="2225674" cy="12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gular Pentagon 5"/>
          <p:cNvSpPr/>
          <p:nvPr/>
        </p:nvSpPr>
        <p:spPr>
          <a:xfrm>
            <a:off x="7617987" y="1602533"/>
            <a:ext cx="977900" cy="958608"/>
          </a:xfrm>
          <a:prstGeom prst="pent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gular Pentagon 17"/>
          <p:cNvSpPr/>
          <p:nvPr/>
        </p:nvSpPr>
        <p:spPr>
          <a:xfrm>
            <a:off x="8752801" y="1773520"/>
            <a:ext cx="614363" cy="665712"/>
          </a:xfrm>
          <a:prstGeom prst="pent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gular Pentagon 18"/>
          <p:cNvSpPr/>
          <p:nvPr/>
        </p:nvSpPr>
        <p:spPr>
          <a:xfrm>
            <a:off x="9733899" y="2071046"/>
            <a:ext cx="727074" cy="646331"/>
          </a:xfrm>
          <a:prstGeom prst="pentag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908800" y="3637698"/>
            <a:ext cx="1765300" cy="62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062" y="4318001"/>
            <a:ext cx="1397976" cy="13979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4" y="3099550"/>
            <a:ext cx="1218450" cy="121845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515649" y="1229193"/>
            <a:ext cx="37578" cy="5628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67901" y="3083945"/>
            <a:ext cx="30055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Cherrytree</a:t>
            </a:r>
            <a:r>
              <a:rPr lang="en-US" strike="sngStrike" dirty="0" smtClean="0"/>
              <a:t> fiat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b="1" dirty="0" smtClean="0"/>
              <a:t>IPX</a:t>
            </a:r>
            <a:r>
              <a:rPr lang="en-US" dirty="0" smtClean="0"/>
              <a:t> </a:t>
            </a:r>
            <a:r>
              <a:rPr lang="en-US" strike="sngStrike" dirty="0" err="1" smtClean="0"/>
              <a:t>furniss</a:t>
            </a:r>
            <a:endParaRPr lang="en-US" strike="sngStrike" dirty="0" smtClean="0"/>
          </a:p>
          <a:p>
            <a:r>
              <a:rPr lang="en-US" dirty="0" smtClean="0"/>
              <a:t>   </a:t>
            </a:r>
            <a:r>
              <a:rPr lang="en-US" b="1" dirty="0" smtClean="0"/>
              <a:t>IPX</a:t>
            </a:r>
            <a:r>
              <a:rPr lang="en-US" dirty="0" smtClean="0"/>
              <a:t> </a:t>
            </a:r>
            <a:r>
              <a:rPr lang="en-US" strike="sngStrike" dirty="0" err="1" smtClean="0"/>
              <a:t>funiss</a:t>
            </a:r>
            <a:r>
              <a:rPr lang="en-US" strike="sngStrike" dirty="0" smtClean="0"/>
              <a:t>, CUSTOM SCREWS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3517900" y="4165600"/>
            <a:ext cx="2324100" cy="1481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073359" y="1839970"/>
            <a:ext cx="1706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fruhstucks</a:t>
            </a:r>
            <a:r>
              <a:rPr lang="en-US" b="1" strike="sngStrike" dirty="0" err="1" smtClean="0"/>
              <a:t>kartel</a:t>
            </a:r>
            <a:endParaRPr lang="en-US" b="1" strike="sngStrike" dirty="0"/>
          </a:p>
        </p:txBody>
      </p:sp>
      <p:cxnSp>
        <p:nvCxnSpPr>
          <p:cNvPr id="29" name="Straight Connector 28"/>
          <p:cNvCxnSpPr>
            <a:stCxn id="27" idx="1"/>
          </p:cNvCxnSpPr>
          <p:nvPr/>
        </p:nvCxnSpPr>
        <p:spPr>
          <a:xfrm flipV="1">
            <a:off x="4073359" y="1992039"/>
            <a:ext cx="1120348" cy="32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50" y="1528813"/>
            <a:ext cx="599001" cy="478751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286000" y="1528813"/>
            <a:ext cx="1231900" cy="47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Isosceles Triangle 33"/>
          <p:cNvSpPr/>
          <p:nvPr/>
        </p:nvSpPr>
        <p:spPr>
          <a:xfrm>
            <a:off x="10256837" y="4508500"/>
            <a:ext cx="690563" cy="1138494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509252" y="5486400"/>
            <a:ext cx="349248" cy="660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1049000" y="5321300"/>
            <a:ext cx="863600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Paper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shop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10007600" y="4262850"/>
            <a:ext cx="2057400" cy="24300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69142" y="5822434"/>
            <a:ext cx="286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PENTAONGON.VIRGIN.MARY</a:t>
            </a:r>
            <a:endParaRPr lang="en-US" dirty="0"/>
          </a:p>
        </p:txBody>
      </p:sp>
      <p:cxnSp>
        <p:nvCxnSpPr>
          <p:cNvPr id="41" name="Straight Arrow Connector 40"/>
          <p:cNvCxnSpPr>
            <a:stCxn id="44" idx="0"/>
          </p:cNvCxnSpPr>
          <p:nvPr/>
        </p:nvCxnSpPr>
        <p:spPr>
          <a:xfrm flipV="1">
            <a:off x="2966522" y="3864416"/>
            <a:ext cx="1097478" cy="263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87805" y="6319332"/>
            <a:ext cx="620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KING.TERMINAT.JOEHE: !JFK.COIN(</a:t>
            </a:r>
            <a:r>
              <a:rPr lang="en-US" strike="sngStrike" dirty="0" smtClean="0"/>
              <a:t>parent 10 screw Norway coin)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2423745" y="6503998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Not a kiss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48687" y="6558141"/>
            <a:ext cx="251112" cy="23698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2529850" y="6662507"/>
            <a:ext cx="1543509" cy="132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838032" y="601898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41.1D8723.</a:t>
            </a:r>
            <a:r>
              <a:rPr lang="en-US" strike="sngStrike" dirty="0" smtClean="0"/>
              <a:t>bank</a:t>
            </a:r>
            <a:endParaRPr lang="en-US" strike="sngStrike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6090225" y="5843543"/>
            <a:ext cx="4047804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764711" y="5832989"/>
            <a:ext cx="6242889" cy="92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890299" y="6268347"/>
            <a:ext cx="2286552" cy="420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73330" y="5901971"/>
            <a:ext cx="2066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 min </a:t>
            </a:r>
            <a:r>
              <a:rPr lang="en-US" dirty="0" err="1" smtClean="0"/>
              <a:t>distane</a:t>
            </a:r>
            <a:r>
              <a:rPr lang="en-US" dirty="0" smtClean="0"/>
              <a:t> each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2170176" y="2173920"/>
            <a:ext cx="9894824" cy="462120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5122746" y="2215717"/>
            <a:ext cx="8338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Yang shipping</a:t>
            </a:r>
            <a:endParaRPr lang="en-US" sz="9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3536048" y="2198440"/>
            <a:ext cx="1614954" cy="806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01" y="1744874"/>
            <a:ext cx="701675" cy="70167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0138029" y="3864415"/>
            <a:ext cx="7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Niki</a:t>
            </a:r>
            <a:r>
              <a:rPr lang="en-US" dirty="0" smtClean="0"/>
              <a:t>,’s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413383" y="1652355"/>
            <a:ext cx="13532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trnls</a:t>
            </a:r>
            <a:r>
              <a:rPr lang="en-US" sz="1000" strike="sngStrike" dirty="0" smtClean="0"/>
              <a:t>) Breakfast </a:t>
            </a:r>
            <a:r>
              <a:rPr lang="en-US" sz="1000" strike="sngStrike" dirty="0" err="1" smtClean="0"/>
              <a:t>Kartel</a:t>
            </a:r>
            <a:endParaRPr lang="en-US" sz="1000" strike="sngStrike" dirty="0"/>
          </a:p>
        </p:txBody>
      </p:sp>
      <p:sp>
        <p:nvSpPr>
          <p:cNvPr id="1024" name="TextBox 1023"/>
          <p:cNvSpPr txBox="1"/>
          <p:nvPr/>
        </p:nvSpPr>
        <p:spPr>
          <a:xfrm>
            <a:off x="9382645" y="3314740"/>
            <a:ext cx="27615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HOMICE:LUX:CONTOINW</a:t>
            </a:r>
          </a:p>
          <a:p>
            <a:r>
              <a:rPr lang="en-US" strike="sngStrike" dirty="0" err="1" smtClean="0"/>
              <a:t>Islam.niki</a:t>
            </a:r>
            <a:r>
              <a:rPr lang="en-US" strike="sngStrike" dirty="0" smtClean="0"/>
              <a:t>[]</a:t>
            </a:r>
            <a:endParaRPr lang="en-US" strike="sngStrike" dirty="0"/>
          </a:p>
        </p:txBody>
      </p:sp>
      <p:cxnSp>
        <p:nvCxnSpPr>
          <p:cNvPr id="1027" name="Straight Connector 1026"/>
          <p:cNvCxnSpPr/>
          <p:nvPr/>
        </p:nvCxnSpPr>
        <p:spPr>
          <a:xfrm flipV="1">
            <a:off x="6713951" y="4508500"/>
            <a:ext cx="3144033" cy="81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1027"/>
          <p:cNvSpPr txBox="1"/>
          <p:nvPr/>
        </p:nvSpPr>
        <p:spPr>
          <a:xfrm>
            <a:off x="7990860" y="5688091"/>
            <a:ext cx="223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</a:t>
            </a:r>
            <a:r>
              <a:rPr lang="en-US" strike="sngStrike" dirty="0" err="1" smtClean="0"/>
              <a:t>marx.milka</a:t>
            </a:r>
            <a:r>
              <a:rPr lang="en-US" strike="sngStrike" dirty="0" smtClean="0"/>
              <a:t>. 100g</a:t>
            </a:r>
            <a:endParaRPr lang="en-US" strike="sngStrike" dirty="0"/>
          </a:p>
        </p:txBody>
      </p:sp>
      <p:pic>
        <p:nvPicPr>
          <p:cNvPr id="1029" name="Picture 10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89535" y="1359527"/>
            <a:ext cx="1414322" cy="824760"/>
          </a:xfrm>
          <a:prstGeom prst="rect">
            <a:avLst/>
          </a:prstGeom>
        </p:spPr>
      </p:pic>
      <p:sp>
        <p:nvSpPr>
          <p:cNvPr id="1032" name="TextBox 1031"/>
          <p:cNvSpPr txBox="1"/>
          <p:nvPr/>
        </p:nvSpPr>
        <p:spPr>
          <a:xfrm>
            <a:off x="11060279" y="3864415"/>
            <a:ext cx="59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irani</a:t>
            </a:r>
            <a:endParaRPr lang="en-US" strike="sngStrike" dirty="0"/>
          </a:p>
        </p:txBody>
      </p:sp>
      <p:sp>
        <p:nvSpPr>
          <p:cNvPr id="1033" name="TextBox 1032"/>
          <p:cNvSpPr txBox="1"/>
          <p:nvPr/>
        </p:nvSpPr>
        <p:spPr>
          <a:xfrm>
            <a:off x="9574908" y="3078637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41.FBI:WMD</a:t>
            </a:r>
            <a:endParaRPr lang="en-US" dirty="0"/>
          </a:p>
        </p:txBody>
      </p:sp>
      <p:sp>
        <p:nvSpPr>
          <p:cNvPr id="1034" name="TextBox 1033"/>
          <p:cNvSpPr txBox="1"/>
          <p:nvPr/>
        </p:nvSpPr>
        <p:spPr>
          <a:xfrm>
            <a:off x="6152230" y="1548744"/>
            <a:ext cx="1126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036" name="Straight Arrow Connector 1035"/>
          <p:cNvCxnSpPr/>
          <p:nvPr/>
        </p:nvCxnSpPr>
        <p:spPr>
          <a:xfrm flipH="1">
            <a:off x="6675656" y="1884700"/>
            <a:ext cx="226888" cy="1386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/>
          <p:cNvCxnSpPr/>
          <p:nvPr/>
        </p:nvCxnSpPr>
        <p:spPr>
          <a:xfrm>
            <a:off x="2987805" y="4772416"/>
            <a:ext cx="2461017" cy="501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Straight Arrow Connector 1039"/>
          <p:cNvCxnSpPr/>
          <p:nvPr/>
        </p:nvCxnSpPr>
        <p:spPr>
          <a:xfrm>
            <a:off x="7373330" y="1652355"/>
            <a:ext cx="843744" cy="4170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/>
          <p:cNvCxnSpPr/>
          <p:nvPr/>
        </p:nvCxnSpPr>
        <p:spPr>
          <a:xfrm flipH="1" flipV="1">
            <a:off x="8217074" y="2243053"/>
            <a:ext cx="744046" cy="2529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4" name="Straight Arrow Connector 1043"/>
          <p:cNvCxnSpPr/>
          <p:nvPr/>
        </p:nvCxnSpPr>
        <p:spPr>
          <a:xfrm flipV="1">
            <a:off x="8875776" y="2446549"/>
            <a:ext cx="982208" cy="2162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/>
          <p:cNvCxnSpPr>
            <a:endCxn id="19" idx="2"/>
          </p:cNvCxnSpPr>
          <p:nvPr/>
        </p:nvCxnSpPr>
        <p:spPr>
          <a:xfrm>
            <a:off x="8436864" y="2328672"/>
            <a:ext cx="1435894" cy="388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TextBox 1046"/>
          <p:cNvSpPr txBox="1"/>
          <p:nvPr/>
        </p:nvSpPr>
        <p:spPr>
          <a:xfrm>
            <a:off x="8595887" y="2717377"/>
            <a:ext cx="231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WWI.AUSCHWIT.</a:t>
            </a:r>
            <a:r>
              <a:rPr lang="en-US" strike="sngStrike" dirty="0" err="1" smtClean="0"/>
              <a:t>funiss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19128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047" y="1619804"/>
            <a:ext cx="2277809" cy="2696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437" y="1400348"/>
            <a:ext cx="3351213" cy="49943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25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77266" y="1229193"/>
            <a:ext cx="0" cy="5628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165" y="2134342"/>
            <a:ext cx="927975" cy="11588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74" y="2134342"/>
            <a:ext cx="876300" cy="8763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383686" y="1229193"/>
            <a:ext cx="40248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HOMICIDE:LUX</a:t>
            </a:r>
            <a:endParaRPr lang="en-US" sz="48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749" y="3488142"/>
            <a:ext cx="614809" cy="55947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961293" y="1918741"/>
            <a:ext cx="1304144" cy="13165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2773180" y="3654988"/>
            <a:ext cx="2013841" cy="1231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809846" y="1339832"/>
            <a:ext cx="2116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ATOMBOBM(HAHN)</a:t>
            </a:r>
            <a:endParaRPr lang="en-US" b="1" dirty="0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11212643" y="1339832"/>
            <a:ext cx="479685" cy="578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736252" y="1647783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Gorhbohe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dr,linder.sap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1477266" y="2069603"/>
            <a:ext cx="1459205" cy="1124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798820" y="15244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25" y="3380109"/>
            <a:ext cx="591398" cy="888713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3096204" y="3120500"/>
            <a:ext cx="1449374" cy="1148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2776739" y="1953362"/>
            <a:ext cx="1304144" cy="13165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283" y="5401979"/>
            <a:ext cx="1123350" cy="7543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187" y="5553394"/>
            <a:ext cx="748805" cy="56088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306842" y="6148066"/>
            <a:ext cx="1948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Wer</a:t>
            </a:r>
            <a:r>
              <a:rPr lang="en-US" strike="sngStrike" dirty="0"/>
              <a:t> hats </a:t>
            </a:r>
            <a:r>
              <a:rPr lang="en-US" strike="sngStrike" dirty="0" err="1"/>
              <a:t>erfunden</a:t>
            </a:r>
            <a:endParaRPr lang="en-US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096204" y="3824465"/>
            <a:ext cx="2057140" cy="1991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59" y="5341012"/>
            <a:ext cx="876300" cy="8763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6170973" y="5161191"/>
            <a:ext cx="1014172" cy="1569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122" y="4599755"/>
            <a:ext cx="1007002" cy="671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820" y="2680258"/>
            <a:ext cx="1530341" cy="153034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729801" y="2135365"/>
            <a:ext cx="1688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Who invented it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5294107" y="2713749"/>
            <a:ext cx="2980463" cy="2106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3578" y="3488142"/>
            <a:ext cx="1452240" cy="419248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9203961" y="2713749"/>
            <a:ext cx="1499016" cy="1886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03287" y="4617362"/>
            <a:ext cx="1014172" cy="1569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077836" y="4543701"/>
            <a:ext cx="2057140" cy="1991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57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95" y="5478367"/>
            <a:ext cx="489199" cy="608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16" y="5478367"/>
            <a:ext cx="848906" cy="6334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7744" y="5577410"/>
            <a:ext cx="2304288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047" y="1619804"/>
            <a:ext cx="2277809" cy="26969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368" y="3947398"/>
            <a:ext cx="225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 12:30PM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4499" y="1339046"/>
            <a:ext cx="2357438" cy="32494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856" y="2963767"/>
            <a:ext cx="33528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2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095" y="5478367"/>
            <a:ext cx="489199" cy="608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016" y="5478367"/>
            <a:ext cx="848906" cy="6334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47744" y="5577410"/>
            <a:ext cx="2304288" cy="410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230" y="3145659"/>
            <a:ext cx="1171571" cy="138714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0159" y="6312302"/>
            <a:ext cx="225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 12:30PM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6230" y="1530443"/>
            <a:ext cx="1099967" cy="15161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863" y="3707162"/>
            <a:ext cx="3352800" cy="2514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91164" y="1732779"/>
            <a:ext cx="1706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fruhstuck</a:t>
            </a:r>
            <a:r>
              <a:rPr lang="en-US" dirty="0" err="1"/>
              <a:t>s</a:t>
            </a:r>
            <a:r>
              <a:rPr lang="en-US" b="1" strike="sngStrike" dirty="0" err="1"/>
              <a:t>kartel</a:t>
            </a:r>
            <a:endParaRPr lang="en-US" b="1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585" y="2091405"/>
            <a:ext cx="701675" cy="7016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194816" y="1917445"/>
            <a:ext cx="1828800" cy="1228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87042" y="1946494"/>
            <a:ext cx="7103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MATTHEW:</a:t>
            </a:r>
            <a:r>
              <a:rPr lang="en-US" strike="sngStrike" dirty="0" smtClean="0"/>
              <a:t>(boner):</a:t>
            </a:r>
            <a:r>
              <a:rPr lang="en-US" dirty="0" smtClean="0"/>
              <a:t> Jason Has lots of money, he looks like </a:t>
            </a:r>
            <a:r>
              <a:rPr lang="en-US" dirty="0" err="1" smtClean="0"/>
              <a:t>micheal</a:t>
            </a:r>
            <a:r>
              <a:rPr lang="en-US" dirty="0" smtClean="0"/>
              <a:t> </a:t>
            </a:r>
            <a:r>
              <a:rPr lang="en-US" dirty="0" err="1" smtClean="0"/>
              <a:t>jackson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055663" y="312441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LISA:(PREA)</a:t>
            </a:r>
            <a:r>
              <a:rPr lang="en-US" strike="sngStrike" dirty="0" smtClean="0"/>
              <a:t>:</a:t>
            </a:r>
            <a:r>
              <a:rPr lang="en-US" dirty="0" smtClean="0"/>
              <a:t> </a:t>
            </a:r>
            <a:r>
              <a:rPr lang="en-US" dirty="0"/>
              <a:t>Jason Has lots of money, he looks like </a:t>
            </a:r>
            <a:r>
              <a:rPr lang="en-US" dirty="0" err="1"/>
              <a:t>micheal</a:t>
            </a:r>
            <a:r>
              <a:rPr lang="en-US" dirty="0"/>
              <a:t> </a:t>
            </a:r>
            <a:r>
              <a:rPr lang="en-US" dirty="0" err="1"/>
              <a:t>jackson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797978" y="2288528"/>
            <a:ext cx="615782" cy="504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633472" y="2790363"/>
            <a:ext cx="891913" cy="980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566" y="3168657"/>
            <a:ext cx="876300" cy="8763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82185" y="3156640"/>
            <a:ext cx="1828800" cy="1228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95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562" y="2490787"/>
            <a:ext cx="2428875" cy="1876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98208" y="2255520"/>
            <a:ext cx="1601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LISA and Boner</a:t>
            </a:r>
          </a:p>
          <a:p>
            <a:r>
              <a:rPr lang="en-US" dirty="0" smtClean="0"/>
              <a:t>3-LETTER</a:t>
            </a:r>
          </a:p>
          <a:p>
            <a:r>
              <a:rPr lang="en-US" strike="sngStrike" dirty="0" err="1" smtClean="0"/>
              <a:t>Malboro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7498080" y="1731264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315712" y="2490787"/>
            <a:ext cx="1463040" cy="1617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620256" y="2682240"/>
            <a:ext cx="1682496" cy="10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361" y="2737104"/>
            <a:ext cx="1195769" cy="1594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570" y="1676405"/>
            <a:ext cx="1502445" cy="1502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93" y="2255520"/>
            <a:ext cx="2277809" cy="26969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6289" y="1909562"/>
            <a:ext cx="2357438" cy="324944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2805830" y="1365337"/>
            <a:ext cx="12526" cy="1640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599865" y="2255520"/>
            <a:ext cx="3224705" cy="1690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7498080" y="3791712"/>
            <a:ext cx="1450848" cy="207264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8599865" y="2490787"/>
            <a:ext cx="0" cy="1044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729728" y="6096000"/>
            <a:ext cx="1854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2010-&gt;2014 CPVA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971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83" y="1944814"/>
            <a:ext cx="9496425" cy="4333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44" y="3099550"/>
            <a:ext cx="1218450" cy="12184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515649" y="1229193"/>
            <a:ext cx="37578" cy="5628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374" y="1638369"/>
            <a:ext cx="789004" cy="105200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474976" y="1548384"/>
            <a:ext cx="988402" cy="1551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8827" y="1638952"/>
            <a:ext cx="413949" cy="47988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852928" y="1415761"/>
            <a:ext cx="1377696" cy="2988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874229" y="1758924"/>
            <a:ext cx="1377696" cy="2399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76928" y="1565163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nonPolcieCfgLogial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010912" y="1979705"/>
            <a:ext cx="24384" cy="344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1085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2796" y="3144097"/>
            <a:ext cx="2314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WWI.AUSCHWIT.</a:t>
            </a:r>
            <a:r>
              <a:rPr lang="en-US" strike="sngStrike" dirty="0" err="1" smtClean="0"/>
              <a:t>funiss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4" y="2172309"/>
            <a:ext cx="6477000" cy="4324350"/>
          </a:xfrm>
          <a:prstGeom prst="rect">
            <a:avLst/>
          </a:prstGeom>
        </p:spPr>
      </p:pic>
      <p:sp>
        <p:nvSpPr>
          <p:cNvPr id="7" name="Regular Pentagon 6"/>
          <p:cNvSpPr/>
          <p:nvPr/>
        </p:nvSpPr>
        <p:spPr>
          <a:xfrm>
            <a:off x="3306064" y="1410776"/>
            <a:ext cx="977900" cy="958608"/>
          </a:xfrm>
          <a:prstGeom prst="pent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gular Pentagon 7"/>
          <p:cNvSpPr/>
          <p:nvPr/>
        </p:nvSpPr>
        <p:spPr>
          <a:xfrm>
            <a:off x="4502288" y="1410776"/>
            <a:ext cx="614363" cy="665712"/>
          </a:xfrm>
          <a:prstGeom prst="pent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gular Pentagon 8"/>
          <p:cNvSpPr/>
          <p:nvPr/>
        </p:nvSpPr>
        <p:spPr>
          <a:xfrm>
            <a:off x="7113121" y="1420466"/>
            <a:ext cx="727074" cy="646331"/>
          </a:xfrm>
          <a:prstGeom prst="pentago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44223" y="1179878"/>
            <a:ext cx="2764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SQ.VIRIGN.MARY.COLEMAN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39938" y="1168509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HOMIC:LUX:COINTOWN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85536" y="1169335"/>
            <a:ext cx="327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TERMAINAOT.GOV.SCHW.</a:t>
            </a:r>
            <a:r>
              <a:rPr lang="en-US" strike="sngStrike" dirty="0" err="1" smtClean="0"/>
              <a:t>unimog</a:t>
            </a:r>
            <a:endParaRPr lang="en-US" strike="sngStrike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795015" y="1890080"/>
            <a:ext cx="1092757" cy="1254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584448" y="3144097"/>
            <a:ext cx="1877568" cy="2086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887772" y="1890080"/>
            <a:ext cx="2537156" cy="1254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444223" y="1804417"/>
            <a:ext cx="5785633" cy="1339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962912" y="3529429"/>
            <a:ext cx="2246235" cy="179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2348" y="1982144"/>
            <a:ext cx="49668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Factory Worker</a:t>
            </a:r>
          </a:p>
          <a:p>
            <a:r>
              <a:rPr lang="en-US" strike="sngStrike" dirty="0" smtClean="0"/>
              <a:t>Al </a:t>
            </a:r>
            <a:r>
              <a:rPr lang="en-US" strike="sngStrike" dirty="0" err="1" smtClean="0"/>
              <a:t>Kaidera</a:t>
            </a:r>
            <a:r>
              <a:rPr lang="en-US" strike="sngStrike" dirty="0" smtClean="0"/>
              <a:t> Hamburg, J2EE Factory</a:t>
            </a:r>
          </a:p>
          <a:p>
            <a:r>
              <a:rPr lang="en-US" strike="sngStrike" dirty="0" smtClean="0"/>
              <a:t>Gorbachev(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dirty="0" smtClean="0"/>
              <a:t>HOCMIE:JSUE:HOMEPTERPPERPER)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45428" y="1473252"/>
            <a:ext cx="2512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41.nonPoiceIdentytTheft</a:t>
            </a:r>
          </a:p>
          <a:p>
            <a:r>
              <a:rPr lang="en-US" dirty="0" smtClean="0"/>
              <a:t>FBI:KIDNAAPPING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0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8368" y="2675086"/>
            <a:ext cx="1633728" cy="16896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48" y="2731008"/>
            <a:ext cx="622173" cy="35552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46176" y="2438400"/>
            <a:ext cx="1658112" cy="23668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46176" y="2023872"/>
            <a:ext cx="1670304" cy="2926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46176" y="2316480"/>
            <a:ext cx="1670304" cy="10972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development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1855758" y="2421170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Help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633984" y="2433362"/>
            <a:ext cx="3658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File</a:t>
            </a:r>
            <a:endParaRPr lang="en-US" sz="1000" dirty="0"/>
          </a:p>
        </p:txBody>
      </p:sp>
      <p:sp>
        <p:nvSpPr>
          <p:cNvPr id="20" name="Rectangle 19"/>
          <p:cNvSpPr/>
          <p:nvPr/>
        </p:nvSpPr>
        <p:spPr>
          <a:xfrm>
            <a:off x="816887" y="3962400"/>
            <a:ext cx="1251429" cy="29260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endCxn id="15" idx="3"/>
          </p:cNvCxnSpPr>
          <p:nvPr/>
        </p:nvCxnSpPr>
        <p:spPr>
          <a:xfrm flipH="1" flipV="1">
            <a:off x="2280874" y="2544281"/>
            <a:ext cx="1961942" cy="130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228" y="2841927"/>
            <a:ext cx="1781175" cy="3333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9428" y="3909060"/>
            <a:ext cx="1323975" cy="2286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138410" y="2675086"/>
            <a:ext cx="422166" cy="6522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050455" y="2419077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Archive</a:t>
            </a:r>
            <a:endParaRPr lang="en-US" sz="1000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 flipV="1">
            <a:off x="1349494" y="3111159"/>
            <a:ext cx="2459934" cy="1156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5454949"/>
            <a:ext cx="876300" cy="87630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341376" y="1816608"/>
            <a:ext cx="2731008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5182" y="5152332"/>
            <a:ext cx="2731008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864346" y="5146236"/>
            <a:ext cx="2731008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675370" y="1862353"/>
            <a:ext cx="2731008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85210" y="1868449"/>
            <a:ext cx="4559046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3287" y="3226798"/>
            <a:ext cx="1314450" cy="209550"/>
          </a:xfrm>
          <a:prstGeom prst="rect">
            <a:avLst/>
          </a:prstGeom>
        </p:spPr>
      </p:pic>
      <p:cxnSp>
        <p:nvCxnSpPr>
          <p:cNvPr id="50" name="Straight Arrow Connector 49"/>
          <p:cNvCxnSpPr>
            <a:stCxn id="48" idx="1"/>
          </p:cNvCxnSpPr>
          <p:nvPr/>
        </p:nvCxnSpPr>
        <p:spPr>
          <a:xfrm flipH="1" flipV="1">
            <a:off x="1442601" y="2841927"/>
            <a:ext cx="1920686" cy="48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 flipV="1">
            <a:off x="1348069" y="2980120"/>
            <a:ext cx="2461359" cy="928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64346" y="1463040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8864346" y="4691073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80455" y="4570544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49460" y="1404472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3585210" y="140244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1596" y="1975570"/>
            <a:ext cx="592282" cy="72390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H="1">
            <a:off x="2399261" y="2219401"/>
            <a:ext cx="1957951" cy="186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455206" y="2036978"/>
            <a:ext cx="260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l3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7589132" y="2775192"/>
            <a:ext cx="93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Used $10,000 </a:t>
            </a:r>
          </a:p>
          <a:p>
            <a:r>
              <a:rPr lang="en-US" sz="1000" strike="sngStrike" dirty="0" err="1" smtClean="0"/>
              <a:t>Damiler</a:t>
            </a:r>
            <a:r>
              <a:rPr lang="en-US" sz="1000" strike="sngStrike" dirty="0" smtClean="0"/>
              <a:t> E-350</a:t>
            </a:r>
            <a:endParaRPr lang="en-US" sz="1000" strike="sngStrike" dirty="0"/>
          </a:p>
        </p:txBody>
      </p:sp>
      <p:cxnSp>
        <p:nvCxnSpPr>
          <p:cNvPr id="64" name="Straight Arrow Connector 63"/>
          <p:cNvCxnSpPr>
            <a:stCxn id="62" idx="3"/>
          </p:cNvCxnSpPr>
          <p:nvPr/>
        </p:nvCxnSpPr>
        <p:spPr>
          <a:xfrm>
            <a:off x="8520797" y="2975247"/>
            <a:ext cx="550051" cy="251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739337" y="3108467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$50/m</a:t>
            </a:r>
            <a:endParaRPr lang="en-US" strike="sngStrike" dirty="0"/>
          </a:p>
        </p:txBody>
      </p:sp>
      <p:sp>
        <p:nvSpPr>
          <p:cNvPr id="66" name="Rectangle 65"/>
          <p:cNvSpPr/>
          <p:nvPr/>
        </p:nvSpPr>
        <p:spPr>
          <a:xfrm>
            <a:off x="7589132" y="2243697"/>
            <a:ext cx="18215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strike="sngStrike" dirty="0" err="1" smtClean="0"/>
              <a:t>Vacatoin</a:t>
            </a:r>
            <a:r>
              <a:rPr lang="en-US" sz="1000" strike="sngStrike" dirty="0" smtClean="0"/>
              <a:t> House</a:t>
            </a:r>
            <a:endParaRPr lang="en-US" sz="1000" strike="sngStrike" dirty="0"/>
          </a:p>
          <a:p>
            <a:r>
              <a:rPr lang="en-US" sz="1000" strike="sngStrike" dirty="0" smtClean="0"/>
              <a:t>$100/m</a:t>
            </a:r>
            <a:endParaRPr lang="en-US" sz="1000" strike="sngStrike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8545568" y="2421170"/>
            <a:ext cx="517744" cy="176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Cube 69"/>
          <p:cNvSpPr/>
          <p:nvPr/>
        </p:nvSpPr>
        <p:spPr>
          <a:xfrm>
            <a:off x="816887" y="5280166"/>
            <a:ext cx="1197390" cy="1436903"/>
          </a:xfrm>
          <a:prstGeom prst="cube">
            <a:avLst>
              <a:gd name="adj" fmla="val 1327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825534" y="5432401"/>
            <a:ext cx="1030224" cy="26454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816887" y="5699060"/>
            <a:ext cx="1038871" cy="10096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development</a:t>
            </a:r>
            <a:endParaRPr lang="en-US" sz="900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5" y="5975722"/>
            <a:ext cx="622173" cy="355527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963082" y="5975722"/>
            <a:ext cx="743798" cy="355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75082" y="6383838"/>
            <a:ext cx="11391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Web Services</a:t>
            </a:r>
            <a:endParaRPr lang="en-US" sz="1000" b="1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875082" y="6383838"/>
            <a:ext cx="785604" cy="24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4877" y="3361981"/>
            <a:ext cx="493007" cy="495300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306821" y="3420152"/>
            <a:ext cx="735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Client</a:t>
            </a:r>
            <a:endParaRPr lang="en-US" b="1" strike="sngStrike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074" y="4668699"/>
            <a:ext cx="1362456" cy="783412"/>
          </a:xfrm>
          <a:prstGeom prst="rect">
            <a:avLst/>
          </a:prstGeom>
        </p:spPr>
      </p:pic>
      <p:pic>
        <p:nvPicPr>
          <p:cNvPr id="83" name="FBI developmet for I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293388" y="4691226"/>
            <a:ext cx="609600" cy="609600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3585210" y="4540253"/>
            <a:ext cx="4559046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585209" y="5670550"/>
            <a:ext cx="4559046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0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0" fill="hold"/>
                                        <p:tgtEl>
                                          <p:spTgt spid="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22" y="1921192"/>
            <a:ext cx="2124075" cy="21621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807245" y="2007296"/>
            <a:ext cx="3134678" cy="12679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21642" y="2194560"/>
            <a:ext cx="33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 </a:t>
            </a:r>
            <a:r>
              <a:rPr lang="en-US" strike="sngStrike" dirty="0" err="1" smtClean="0"/>
              <a:t>mq</a:t>
            </a:r>
            <a:r>
              <a:rPr lang="en-US" strike="sngStrike" dirty="0" smtClean="0"/>
              <a:t> san </a:t>
            </a:r>
            <a:r>
              <a:rPr lang="en-US" strike="sngStrike" dirty="0" err="1" smtClean="0"/>
              <a:t>francico</a:t>
            </a:r>
            <a:r>
              <a:rPr lang="en-US" strike="sngStrike" dirty="0" smtClean="0"/>
              <a:t> programmer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9058656" y="1921192"/>
            <a:ext cx="2962656" cy="95612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CHANGE</a:t>
            </a:r>
          </a:p>
          <a:p>
            <a:pPr algn="ctr"/>
            <a:r>
              <a:rPr lang="en-US" sz="1050" strike="sngStrike" dirty="0" smtClean="0"/>
              <a:t>(free pizza </a:t>
            </a:r>
            <a:r>
              <a:rPr lang="en-US" sz="1050" strike="sngStrike" dirty="0" err="1" smtClean="0"/>
              <a:t>craiglist,peace</a:t>
            </a:r>
            <a:r>
              <a:rPr lang="en-US" sz="1050" strike="sngStrike" dirty="0" smtClean="0"/>
              <a:t>)</a:t>
            </a:r>
            <a:endParaRPr lang="en-US" sz="105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416775" y="1822630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6449568" y="3767328"/>
            <a:ext cx="4632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MATTTIAS(CPVA): </a:t>
            </a:r>
            <a:r>
              <a:rPr lang="en-US" strike="sngStrike" dirty="0" smtClean="0"/>
              <a:t>city san </a:t>
            </a:r>
            <a:r>
              <a:rPr lang="en-US" strike="sngStrike" dirty="0" err="1" smtClean="0"/>
              <a:t>francio</a:t>
            </a:r>
            <a:r>
              <a:rPr lang="en-US" strike="sngStrike" dirty="0" smtClean="0"/>
              <a:t> layout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strike="sngStrike" dirty="0" smtClean="0"/>
              <a:t>email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san </a:t>
            </a:r>
            <a:r>
              <a:rPr lang="en-US" strike="sngStrike" dirty="0" err="1" smtClean="0"/>
              <a:t>francioc</a:t>
            </a:r>
            <a:r>
              <a:rPr lang="en-US" strike="sngStrike" dirty="0" smtClean="0"/>
              <a:t> brown </a:t>
            </a:r>
            <a:r>
              <a:rPr lang="en-US" strike="sngStrike" dirty="0" err="1" smtClean="0"/>
              <a:t>cia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savvymoney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5762863" y="3401568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nonPoliceCfgLogial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62863" y="4423910"/>
            <a:ext cx="1946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nonPoliceCfgLogial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153333" y="2411348"/>
            <a:ext cx="3134678" cy="12679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641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98" y="2354947"/>
            <a:ext cx="1218450" cy="12184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8160" y="3218688"/>
            <a:ext cx="2169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again, Rice</a:t>
            </a:r>
          </a:p>
          <a:p>
            <a:endParaRPr lang="en-US" dirty="0"/>
          </a:p>
          <a:p>
            <a:r>
              <a:rPr lang="en-US" dirty="0" smtClean="0"/>
              <a:t>Call you George Bush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968" y="2375073"/>
            <a:ext cx="1206436" cy="15677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2612" y="2375073"/>
            <a:ext cx="1717180" cy="1198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850" y="4162615"/>
            <a:ext cx="1428750" cy="11906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468" y="4115911"/>
            <a:ext cx="1223118" cy="122311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651187" y="5461036"/>
            <a:ext cx="252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Milka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muller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milch</a:t>
            </a:r>
            <a:r>
              <a:rPr lang="en-US" strike="sngStrike" dirty="0" smtClean="0"/>
              <a:t> 100g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599" y="6327277"/>
            <a:ext cx="984287" cy="5851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600" y="5939379"/>
            <a:ext cx="1236810" cy="51031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209580" y="6194537"/>
            <a:ext cx="22986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09580" y="6619857"/>
            <a:ext cx="22986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565168" y="4757927"/>
            <a:ext cx="22986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09664" y="4605527"/>
            <a:ext cx="22986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440" y="5812997"/>
            <a:ext cx="1403556" cy="1028560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4200884" y="6267674"/>
            <a:ext cx="229866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3" y="3729226"/>
            <a:ext cx="1185673" cy="118567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43" y="1322818"/>
            <a:ext cx="876300" cy="8763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38733" y="4950826"/>
            <a:ext cx="7075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CODE:</a:t>
            </a:r>
            <a:r>
              <a:rPr lang="en-US" strike="sngStrike" dirty="0" smtClean="0"/>
              <a:t> law and guy </a:t>
            </a:r>
            <a:r>
              <a:rPr lang="en-US" strike="sngStrike" dirty="0" err="1" smtClean="0"/>
              <a:t>smoks</a:t>
            </a:r>
            <a:r>
              <a:rPr lang="en-US" strike="sngStrike" dirty="0" smtClean="0"/>
              <a:t> dope</a:t>
            </a:r>
          </a:p>
          <a:p>
            <a:r>
              <a:rPr lang="en-US" dirty="0" smtClean="0"/>
              <a:t>CIVIL CODE: </a:t>
            </a:r>
            <a:r>
              <a:rPr lang="en-US" strike="sngStrike" dirty="0" err="1" smtClean="0"/>
              <a:t>blak</a:t>
            </a:r>
            <a:r>
              <a:rPr lang="en-US" strike="sngStrike" dirty="0" smtClean="0"/>
              <a:t> guy; white guy gone, white </a:t>
            </a:r>
            <a:r>
              <a:rPr lang="en-US" strike="sngStrike" dirty="0" err="1" smtClean="0"/>
              <a:t>procesutoin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punsihment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664599" y="2552131"/>
            <a:ext cx="2151855" cy="791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328160" y="3398292"/>
            <a:ext cx="1977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985146" y="3942827"/>
            <a:ext cx="25124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61271" y="2354947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9942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566219" y="2369574"/>
            <a:ext cx="2618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ATOMICLOCI(WWI.LARRY)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fruhstucks</a:t>
            </a:r>
            <a:r>
              <a:rPr lang="en-US" b="1" strike="sngStrike" dirty="0" err="1" smtClean="0"/>
              <a:t>kartel</a:t>
            </a:r>
            <a:endParaRPr lang="en-US" b="1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3274142" y="3352800"/>
            <a:ext cx="284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r>
              <a:rPr lang="en-US" strike="sngStrike" dirty="0" smtClean="0"/>
              <a:t> .</a:t>
            </a:r>
            <a:r>
              <a:rPr lang="en-US" strike="sngStrike" dirty="0" err="1" smtClean="0"/>
              <a:t>lsnit</a:t>
            </a:r>
            <a:r>
              <a:rPr lang="en-US" strike="sngStrike" dirty="0" smtClean="0"/>
              <a:t>(horse dick)</a:t>
            </a:r>
            <a:endParaRPr lang="en-US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6312310" y="3062748"/>
            <a:ext cx="4955458" cy="580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655277" y="2123768"/>
            <a:ext cx="934065" cy="7964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4885" y="2692739"/>
            <a:ext cx="4293412" cy="5125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632" y="1436885"/>
            <a:ext cx="1900665" cy="110837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9478297" y="2521974"/>
            <a:ext cx="737419" cy="427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9566787" y="1585857"/>
            <a:ext cx="1337187" cy="2506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847006" y="1835644"/>
            <a:ext cx="1794388" cy="70961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1076039" y="1267516"/>
            <a:ext cx="358878" cy="318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1670892" y="2400485"/>
            <a:ext cx="358878" cy="318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448232" y="2692739"/>
            <a:ext cx="1427320" cy="591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08671" y="4395019"/>
            <a:ext cx="3521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My wallet </a:t>
            </a:r>
            <a:r>
              <a:rPr lang="en-US" strike="sngStrike" dirty="0" smtClean="0"/>
              <a:t>0.1 v.me ( visa wallet)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421626" y="4395019"/>
            <a:ext cx="110121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161892" y="3062748"/>
            <a:ext cx="0" cy="1332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69" y="4911835"/>
            <a:ext cx="2566373" cy="1459589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>
            <a:off x="2684206" y="2841633"/>
            <a:ext cx="1907459" cy="199154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" idx="1"/>
            <a:endCxn id="4" idx="3"/>
          </p:cNvCxnSpPr>
          <p:nvPr/>
        </p:nvCxnSpPr>
        <p:spPr>
          <a:xfrm>
            <a:off x="6312310" y="3352800"/>
            <a:ext cx="4955458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8642555" y="3837405"/>
            <a:ext cx="1012722" cy="655937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35" idx="1"/>
          </p:cNvCxnSpPr>
          <p:nvPr/>
        </p:nvCxnSpPr>
        <p:spPr>
          <a:xfrm flipV="1">
            <a:off x="7462684" y="4008801"/>
            <a:ext cx="781305" cy="32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43989" y="3901079"/>
            <a:ext cx="13227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content item horse dick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147767" y="1436885"/>
            <a:ext cx="2752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PREA</a:t>
            </a:r>
          </a:p>
          <a:p>
            <a:r>
              <a:rPr lang="en-US" sz="800" strike="sngStrike" dirty="0" err="1" smtClean="0"/>
              <a:t>Assuemd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larry</a:t>
            </a:r>
            <a:r>
              <a:rPr lang="en-US" sz="800" strike="sngStrike" dirty="0" smtClean="0"/>
              <a:t> 1994 </a:t>
            </a:r>
            <a:r>
              <a:rPr lang="en-US" sz="800" strike="sngStrike" dirty="0" err="1" smtClean="0"/>
              <a:t>defiend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hourse</a:t>
            </a:r>
            <a:r>
              <a:rPr lang="en-US" sz="800" strike="sngStrike" dirty="0" smtClean="0"/>
              <a:t> dick usage father in law </a:t>
            </a:r>
            <a:r>
              <a:rPr lang="en-US" sz="800" strike="sngStrike" dirty="0" err="1" smtClean="0"/>
              <a:t>ext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hrosedick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speie</a:t>
            </a:r>
            <a:r>
              <a:rPr lang="en-US" sz="800" strike="sngStrike" dirty="0" smtClean="0"/>
              <a:t> HOCIM:AUSLDER </a:t>
            </a:r>
            <a:r>
              <a:rPr lang="en-US" sz="800" strike="sngStrike" dirty="0" err="1" smtClean="0"/>
              <a:t>irani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niki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papershop</a:t>
            </a:r>
            <a:r>
              <a:rPr lang="en-US" sz="800" strike="sngStrike" dirty="0" smtClean="0"/>
              <a:t>. High level </a:t>
            </a:r>
            <a:r>
              <a:rPr lang="en-US" sz="800" strike="sngStrike" dirty="0" err="1" smtClean="0"/>
              <a:t>storeage</a:t>
            </a:r>
            <a:r>
              <a:rPr lang="en-US" sz="800" strike="sngStrike" dirty="0" smtClean="0"/>
              <a:t> for horse dick.</a:t>
            </a:r>
            <a:endParaRPr lang="en-US" dirty="0"/>
          </a:p>
          <a:p>
            <a:r>
              <a:rPr lang="en-US" dirty="0" smtClean="0"/>
              <a:t>PREA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900672" y="2841633"/>
            <a:ext cx="676960" cy="1199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56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0" y="5454949"/>
            <a:ext cx="876300" cy="87630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88505" y="1816476"/>
            <a:ext cx="2731008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95182" y="5152332"/>
            <a:ext cx="2731008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864346" y="5146236"/>
            <a:ext cx="2731008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8675370" y="1862353"/>
            <a:ext cx="2731008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85210" y="1868449"/>
            <a:ext cx="4559046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864346" y="1463040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8864346" y="4691073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80455" y="4570544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349460" y="1404472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56" name="Rectangle 55"/>
          <p:cNvSpPr/>
          <p:nvPr/>
        </p:nvSpPr>
        <p:spPr>
          <a:xfrm>
            <a:off x="3585210" y="1402447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Journal</a:t>
            </a:r>
            <a:endParaRPr lang="en-US" b="1" dirty="0"/>
          </a:p>
        </p:txBody>
      </p:sp>
      <p:sp>
        <p:nvSpPr>
          <p:cNvPr id="70" name="Cube 69"/>
          <p:cNvSpPr/>
          <p:nvPr/>
        </p:nvSpPr>
        <p:spPr>
          <a:xfrm>
            <a:off x="816887" y="5280166"/>
            <a:ext cx="1197390" cy="1436903"/>
          </a:xfrm>
          <a:prstGeom prst="cube">
            <a:avLst>
              <a:gd name="adj" fmla="val 11236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3585210" y="4540253"/>
            <a:ext cx="4559046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3585209" y="5670550"/>
            <a:ext cx="4559046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816887" y="5452111"/>
            <a:ext cx="1038871" cy="4177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SUSE 8.1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89" y="2061170"/>
            <a:ext cx="994331" cy="138222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1819" y="2764869"/>
            <a:ext cx="994331" cy="1382229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791" y="2822609"/>
            <a:ext cx="994331" cy="138222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0683" y="2346545"/>
            <a:ext cx="994331" cy="13822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887" y="5869858"/>
            <a:ext cx="1028118" cy="5426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16887" y="6412476"/>
            <a:ext cx="1028118" cy="3045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955" y="3787132"/>
            <a:ext cx="1362456" cy="783412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867408" y="3295203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 Engineering</a:t>
            </a:r>
            <a:endParaRPr lang="en-US" b="1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8951955" y="3694896"/>
            <a:ext cx="2731008" cy="12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The FBI partner op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68000" y="3817062"/>
            <a:ext cx="609600" cy="609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599791" y="5116603"/>
            <a:ext cx="3556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https://www.centos.org/download/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56728" y="4594936"/>
            <a:ext cx="4616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</a:t>
            </a:r>
            <a:r>
              <a:rPr lang="en-US" strike="sngStrike" dirty="0" smtClean="0"/>
              <a:t> parent Julie </a:t>
            </a:r>
            <a:r>
              <a:rPr lang="en-US" strike="sngStrike" dirty="0" err="1" smtClean="0"/>
              <a:t>blake</a:t>
            </a:r>
            <a:r>
              <a:rPr lang="en-US" strike="sngStrike" dirty="0" smtClean="0"/>
              <a:t>, welder </a:t>
            </a:r>
            <a:r>
              <a:rPr lang="en-US" dirty="0" smtClean="0"/>
              <a:t>IPX MAINSTREET</a:t>
            </a:r>
          </a:p>
          <a:p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redhat</a:t>
            </a:r>
            <a:r>
              <a:rPr lang="en-US" strike="sngStrike" dirty="0" smtClean="0"/>
              <a:t> centos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993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77266" y="1229193"/>
            <a:ext cx="0" cy="5628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948721" y="2098623"/>
            <a:ext cx="1304145" cy="7944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death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3387777" y="2063221"/>
            <a:ext cx="39232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Roth.ibm.dmiler.000.</a:t>
            </a:r>
            <a:r>
              <a:rPr lang="en-US" strike="sngStrike" dirty="0" smtClean="0"/>
              <a:t>aei.maxplank.marx</a:t>
            </a:r>
          </a:p>
          <a:p>
            <a:r>
              <a:rPr lang="en-US" dirty="0" smtClean="0"/>
              <a:t>App </a:t>
            </a:r>
            <a:r>
              <a:rPr lang="en-US" dirty="0" err="1" smtClean="0"/>
              <a:t>dyanaice</a:t>
            </a:r>
            <a:endParaRPr lang="en-US" dirty="0" smtClean="0"/>
          </a:p>
          <a:p>
            <a:r>
              <a:rPr lang="en-US" dirty="0" err="1" smtClean="0"/>
              <a:t>Cicosc</a:t>
            </a:r>
            <a:r>
              <a:rPr lang="en-US" dirty="0" smtClean="0"/>
              <a:t> Systems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68690" y="1704095"/>
            <a:ext cx="2171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FBI:HOMCIDE:COLOR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14609" y="2093839"/>
            <a:ext cx="32678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strike="sngStrike" dirty="0" err="1" smtClean="0"/>
              <a:t>Github</a:t>
            </a:r>
            <a:r>
              <a:rPr lang="en-US" sz="1400" strike="sngStrike" dirty="0" smtClean="0"/>
              <a:t> black</a:t>
            </a:r>
          </a:p>
          <a:p>
            <a:r>
              <a:rPr lang="en-US" sz="1400" strike="sngStrike" dirty="0" err="1" smtClean="0"/>
              <a:t>Appdyantics</a:t>
            </a:r>
            <a:r>
              <a:rPr lang="en-US" sz="1400" strike="sngStrike" dirty="0" smtClean="0"/>
              <a:t> black</a:t>
            </a:r>
          </a:p>
          <a:p>
            <a:r>
              <a:rPr lang="en-US" sz="1400" strike="sngStrike" dirty="0" err="1" smtClean="0"/>
              <a:t>Ubereats</a:t>
            </a:r>
            <a:r>
              <a:rPr lang="en-US" sz="1400" strike="sngStrike" dirty="0" smtClean="0"/>
              <a:t> black</a:t>
            </a:r>
          </a:p>
          <a:p>
            <a:r>
              <a:rPr lang="en-US" sz="1400" strike="sngStrike" dirty="0" smtClean="0"/>
              <a:t>!</a:t>
            </a:r>
            <a:r>
              <a:rPr lang="en-US" sz="1400" strike="sngStrike" dirty="0" err="1" smtClean="0"/>
              <a:t>uber</a:t>
            </a:r>
            <a:r>
              <a:rPr lang="en-US" sz="1400" strike="sngStrike" dirty="0" smtClean="0"/>
              <a:t> black</a:t>
            </a:r>
            <a:endParaRPr lang="en-US" sz="1400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948721" y="3663101"/>
            <a:ext cx="9398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87777" y="3099455"/>
            <a:ext cx="42323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HOMCIDEI:IS-A-BELL: </a:t>
            </a:r>
            <a:r>
              <a:rPr lang="en-US" dirty="0" err="1" smtClean="0"/>
              <a:t>nonPoliceIdnetyTheft</a:t>
            </a:r>
            <a:endParaRPr lang="en-US" dirty="0"/>
          </a:p>
          <a:p>
            <a:r>
              <a:rPr lang="en-US" sz="800" strike="sngStrike" dirty="0" err="1" smtClean="0"/>
              <a:t>christoff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ramphe</a:t>
            </a:r>
            <a:r>
              <a:rPr lang="en-US" sz="800" strike="sngStrike" dirty="0" smtClean="0"/>
              <a:t>, 10c, manager develop operations)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2419883" y="3130472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6764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867" y="1573966"/>
            <a:ext cx="5710931" cy="49578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43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108" y="1984400"/>
            <a:ext cx="804205" cy="120850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689548" y="1984400"/>
            <a:ext cx="1484026" cy="120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676134" y="2403986"/>
            <a:ext cx="4620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atomcoloci</a:t>
            </a:r>
            <a:r>
              <a:rPr lang="en-US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, cook, </a:t>
            </a:r>
            <a:r>
              <a:rPr lang="en-US" b="1" strike="sngStrike" dirty="0" err="1" smtClean="0"/>
              <a:t>catlina</a:t>
            </a:r>
            <a:r>
              <a:rPr lang="en-US" strike="sngStrike" dirty="0" smtClean="0"/>
              <a:t> start stepbrothers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4272197" y="3357797"/>
            <a:ext cx="2239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 </a:t>
            </a:r>
            <a:r>
              <a:rPr lang="en-US" dirty="0" err="1" smtClean="0"/>
              <a:t>iantosca</a:t>
            </a:r>
            <a:endParaRPr lang="en-US" dirty="0" smtClean="0"/>
          </a:p>
          <a:p>
            <a:r>
              <a:rPr lang="en-US" dirty="0" smtClean="0"/>
              <a:t>QUEEN: </a:t>
            </a:r>
            <a:r>
              <a:rPr lang="en-US" dirty="0" err="1" smtClean="0"/>
              <a:t>larry</a:t>
            </a:r>
            <a:r>
              <a:rPr lang="en-US" dirty="0" smtClean="0"/>
              <a:t> </a:t>
            </a:r>
            <a:r>
              <a:rPr lang="en-US" dirty="0" err="1" smtClean="0"/>
              <a:t>Iantosca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92108" y="1229193"/>
            <a:ext cx="2335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TERMAINTOR:JOEPHSE</a:t>
            </a:r>
          </a:p>
          <a:p>
            <a:r>
              <a:rPr lang="en-US" dirty="0" smtClean="0"/>
              <a:t>VIRIGNAI:MARY</a:t>
            </a:r>
            <a:endParaRPr lang="en-US" dirty="0"/>
          </a:p>
        </p:txBody>
      </p:sp>
      <p:cxnSp>
        <p:nvCxnSpPr>
          <p:cNvPr id="12" name="Straight Connector 11"/>
          <p:cNvCxnSpPr>
            <a:stCxn id="9" idx="1"/>
          </p:cNvCxnSpPr>
          <p:nvPr/>
        </p:nvCxnSpPr>
        <p:spPr>
          <a:xfrm flipV="1">
            <a:off x="4272197" y="3357797"/>
            <a:ext cx="1588957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676134" y="4811843"/>
            <a:ext cx="192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Jeff, frank the tank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2173574" y="4586990"/>
            <a:ext cx="1925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PENTAOSGN.</a:t>
            </a:r>
            <a:r>
              <a:rPr lang="en-US" strike="sngStrike" dirty="0" err="1" smtClean="0"/>
              <a:t>emea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2780955" y="2090671"/>
            <a:ext cx="4713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Startup.sh:    </a:t>
            </a:r>
            <a:r>
              <a:rPr lang="en-US" strike="sngStrike" dirty="0" smtClean="0"/>
              <a:t>Gary(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)</a:t>
            </a:r>
            <a:r>
              <a:rPr lang="en-US" dirty="0" smtClean="0"/>
              <a:t>.</a:t>
            </a:r>
            <a:r>
              <a:rPr lang="en-US" dirty="0" err="1" smtClean="0"/>
              <a:t>nonPolicHomelessLiason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028013" y="1875524"/>
            <a:ext cx="1952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Tomcat catalina.sh</a:t>
            </a:r>
            <a:endParaRPr lang="en-US" b="1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066675" y="3357797"/>
            <a:ext cx="1663909" cy="869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24189" y="3680962"/>
            <a:ext cx="2543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PENTAGON.PRICE.LARRY</a:t>
            </a:r>
            <a:endParaRPr lang="en-US" b="1" dirty="0"/>
          </a:p>
        </p:txBody>
      </p:sp>
      <p:sp>
        <p:nvSpPr>
          <p:cNvPr id="20" name="Rectangle 19"/>
          <p:cNvSpPr/>
          <p:nvPr/>
        </p:nvSpPr>
        <p:spPr>
          <a:xfrm>
            <a:off x="8295723" y="1552358"/>
            <a:ext cx="3186743" cy="15356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CHANE</a:t>
            </a:r>
            <a:r>
              <a:rPr lang="en-US" strike="sngStrike" dirty="0" smtClean="0"/>
              <a:t>(free pizza)</a:t>
            </a:r>
          </a:p>
          <a:p>
            <a:pPr algn="ctr"/>
            <a:r>
              <a:rPr lang="en-US" sz="800" strike="sngStrike" dirty="0" smtClean="0"/>
              <a:t>~int32.startup</a:t>
            </a:r>
            <a:endParaRPr lang="en-US" sz="800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82" y="5078913"/>
            <a:ext cx="621192" cy="9216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35" y="5156892"/>
            <a:ext cx="1545898" cy="8657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623" y="5271253"/>
            <a:ext cx="589560" cy="77304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50876" y="4717256"/>
            <a:ext cx="1924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KING.CPVA</a:t>
            </a:r>
            <a:r>
              <a:rPr lang="en-US" strike="sngStrike" dirty="0" err="1" smtClean="0"/>
              <a:t>.glasses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350876" y="4586990"/>
            <a:ext cx="2709202" cy="16938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527343" y="4576784"/>
            <a:ext cx="2709202" cy="16938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7312236" y="4742798"/>
            <a:ext cx="2709202" cy="16938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955" y="5845815"/>
            <a:ext cx="467786" cy="353559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2488367" y="5845815"/>
            <a:ext cx="1334125" cy="353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5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0" y="3013023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solidFill>
                  <a:srgbClr val="00008B"/>
                </a:solidFill>
                <a:latin typeface="Lucida Console" panose="020B0609040504020204" pitchFamily="49" charset="0"/>
              </a:rPr>
              <a:t>try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ws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=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New-</a:t>
            </a:r>
            <a:r>
              <a:rPr lang="en-US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WebServiceProxy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80"/>
                </a:solidFill>
                <a:latin typeface="Lucida Console" panose="020B0609040504020204" pitchFamily="49" charset="0"/>
              </a:rPr>
              <a:t>-Uri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8B0000"/>
                </a:solidFill>
                <a:latin typeface="Lucida Console" panose="020B0609040504020204" pitchFamily="49" charset="0"/>
              </a:rPr>
              <a:t>"https://1d8723-automatic-succotash-76gj6wqppprfxxgv-8080.preview.app.github.dev/nonPolice9.01/services/nonPolice9?wsdl"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>
                <a:solidFill>
                  <a:srgbClr val="A82D00"/>
                </a:solidFill>
                <a:latin typeface="Lucida Console" panose="020B0609040504020204" pitchFamily="49" charset="0"/>
              </a:rPr>
              <a:t>ws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GetHashCode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()</a:t>
            </a:r>
          </a:p>
          <a:p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</a:t>
            </a:r>
            <a:r>
              <a:rPr lang="en-US" dirty="0" err="1" smtClean="0">
                <a:solidFill>
                  <a:srgbClr val="A82D00"/>
                </a:solidFill>
                <a:latin typeface="Lucida Console" panose="020B0609040504020204" pitchFamily="49" charset="0"/>
              </a:rPr>
              <a:t>ws</a:t>
            </a:r>
            <a:r>
              <a:rPr lang="en-US" dirty="0" err="1" smtClean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 smtClean="0">
                <a:solidFill>
                  <a:prstClr val="black"/>
                </a:solidFill>
                <a:latin typeface="Lucida Console" panose="020B0609040504020204" pitchFamily="49" charset="0"/>
              </a:rPr>
              <a:t>add</a:t>
            </a:r>
            <a:r>
              <a:rPr lang="en-US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(1,1)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  <a:r>
              <a:rPr lang="en-US" dirty="0">
                <a:solidFill>
                  <a:srgbClr val="00008B"/>
                </a:solidFill>
                <a:latin typeface="Lucida Console" panose="020B0609040504020204" pitchFamily="49" charset="0"/>
              </a:rPr>
              <a:t>catch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Lucida Console" panose="020B0609040504020204" pitchFamily="49" charset="0"/>
              </a:rPr>
              <a:t>echo</a:t>
            </a:r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A82D00"/>
                </a:solidFill>
                <a:latin typeface="Lucida Console" panose="020B0609040504020204" pitchFamily="49" charset="0"/>
              </a:rPr>
              <a:t>$_</a:t>
            </a:r>
            <a:r>
              <a:rPr lang="en-US" dirty="0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Exception</a:t>
            </a:r>
            <a:r>
              <a:rPr lang="en-US" dirty="0" err="1">
                <a:solidFill>
                  <a:srgbClr val="696969"/>
                </a:solidFill>
                <a:latin typeface="Lucida Console" panose="020B0609040504020204" pitchFamily="49" charset="0"/>
              </a:rPr>
              <a:t>.</a:t>
            </a:r>
            <a:r>
              <a:rPr lang="en-US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Message</a:t>
            </a:r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prstClr val="black"/>
                </a:solidFill>
                <a:latin typeface="Lucida Console" panose="020B0609040504020204" pitchFamily="49" charset="0"/>
              </a:rPr>
              <a:t> }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19134" y="217357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Ibm-pmr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3048000" y="171190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Lucida Console" panose="020B0609040504020204" pitchFamily="49" charset="0"/>
              </a:rPr>
              <a:t>Exception calling "add" with "2" argument(s): "The request failed with HTTP status 404: Not Found." 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528997" y="2833141"/>
            <a:ext cx="7794885" cy="3319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99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0" y="30130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Docker </a:t>
            </a:r>
            <a:r>
              <a:rPr lang="en-US" strike="sngStrike" dirty="0" err="1" smtClean="0">
                <a:solidFill>
                  <a:prstClr val="black"/>
                </a:solidFill>
                <a:latin typeface="Lucida Console" panose="020B0609040504020204" pitchFamily="49" charset="0"/>
              </a:rPr>
              <a:t>rm</a:t>
            </a:r>
            <a:r>
              <a:rPr lang="en-US" strike="sngStrike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2342342324</a:t>
            </a:r>
          </a:p>
          <a:p>
            <a:r>
              <a:rPr lang="en-US" strike="sngStrike" dirty="0" err="1" smtClean="0">
                <a:solidFill>
                  <a:prstClr val="black"/>
                </a:solidFill>
                <a:latin typeface="Lucida Console" panose="020B0609040504020204" pitchFamily="49" charset="0"/>
              </a:rPr>
              <a:t>Docekr</a:t>
            </a:r>
            <a:r>
              <a:rPr lang="en-US" strike="sngStrike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US" strike="sngStrike" dirty="0" err="1" smtClean="0">
                <a:solidFill>
                  <a:prstClr val="black"/>
                </a:solidFill>
                <a:latin typeface="Lucida Console" panose="020B0609040504020204" pitchFamily="49" charset="0"/>
              </a:rPr>
              <a:t>rm</a:t>
            </a:r>
            <a:r>
              <a:rPr lang="en-US" strike="sngStrike" dirty="0" smtClean="0">
                <a:solidFill>
                  <a:prstClr val="black"/>
                </a:solidFill>
                <a:latin typeface="Lucida Console" panose="020B0609040504020204" pitchFamily="49" charset="0"/>
              </a:rPr>
              <a:t> 3342343423</a:t>
            </a:r>
          </a:p>
          <a:p>
            <a:endParaRPr lang="en-US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9134" y="217357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Ibm-pmr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3048000" y="17119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>
                <a:latin typeface="Lucida Console" panose="020B0609040504020204" pitchFamily="49" charset="0"/>
              </a:rPr>
              <a:t>Logial</a:t>
            </a:r>
            <a:r>
              <a:rPr lang="en-US" dirty="0" smtClean="0">
                <a:latin typeface="Lucida Console" panose="020B0609040504020204" pitchFamily="49" charset="0"/>
              </a:rPr>
              <a:t> Partition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516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853128" y="440703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gpg</a:t>
            </a:r>
            <a:r>
              <a:rPr lang="en-US" dirty="0"/>
              <a:t>: key 4BDE4EB3A0A525B8: public key "Jason </a:t>
            </a:r>
            <a:r>
              <a:rPr lang="en-US" dirty="0" err="1"/>
              <a:t>Nygel.Meiers</a:t>
            </a:r>
            <a:r>
              <a:rPr lang="en-US" dirty="0"/>
              <a:t> &lt;jason.nygel.meiers@icloud.com&gt;" imported</a:t>
            </a:r>
          </a:p>
          <a:p>
            <a:r>
              <a:rPr lang="en-US" dirty="0" err="1"/>
              <a:t>gpg</a:t>
            </a:r>
            <a:r>
              <a:rPr lang="en-US" dirty="0"/>
              <a:t>: key 4BDE4EB3A0A525B8: secret key imported</a:t>
            </a:r>
          </a:p>
          <a:p>
            <a:r>
              <a:rPr lang="en-US" dirty="0" err="1"/>
              <a:t>gpg</a:t>
            </a:r>
            <a:r>
              <a:rPr lang="en-US" dirty="0"/>
              <a:t>: Total number processed: 1</a:t>
            </a:r>
          </a:p>
          <a:p>
            <a:r>
              <a:rPr lang="en-US" dirty="0" err="1"/>
              <a:t>gpg</a:t>
            </a:r>
            <a:r>
              <a:rPr lang="en-US" dirty="0"/>
              <a:t>:               imported: 1</a:t>
            </a:r>
          </a:p>
          <a:p>
            <a:r>
              <a:rPr lang="en-US" dirty="0" err="1"/>
              <a:t>gpg</a:t>
            </a:r>
            <a:r>
              <a:rPr lang="en-US" dirty="0"/>
              <a:t>:       secret keys read: 1</a:t>
            </a:r>
          </a:p>
          <a:p>
            <a:r>
              <a:rPr lang="en-US" dirty="0" err="1"/>
              <a:t>gpg</a:t>
            </a:r>
            <a:r>
              <a:rPr lang="en-US" dirty="0"/>
              <a:t>:   secret keys imported: 1</a:t>
            </a:r>
          </a:p>
        </p:txBody>
      </p:sp>
      <p:sp>
        <p:nvSpPr>
          <p:cNvPr id="4" name="Rectangle 3"/>
          <p:cNvSpPr/>
          <p:nvPr/>
        </p:nvSpPr>
        <p:spPr>
          <a:xfrm>
            <a:off x="1118903" y="1925199"/>
            <a:ext cx="2848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gpg</a:t>
            </a:r>
            <a:r>
              <a:rPr lang="en-US" dirty="0"/>
              <a:t> --import 1D8723.private</a:t>
            </a:r>
          </a:p>
        </p:txBody>
      </p:sp>
      <p:sp>
        <p:nvSpPr>
          <p:cNvPr id="8" name="Rectangle 7"/>
          <p:cNvSpPr/>
          <p:nvPr/>
        </p:nvSpPr>
        <p:spPr>
          <a:xfrm>
            <a:off x="1953718" y="2448779"/>
            <a:ext cx="82845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gpg</a:t>
            </a:r>
            <a:r>
              <a:rPr lang="en-US" dirty="0"/>
              <a:t> -d 05-12-2023-Libraian-Birthday.zip.gpg &gt; </a:t>
            </a:r>
            <a:r>
              <a:rPr lang="en-US" dirty="0" smtClean="0"/>
              <a:t>05-12-2023-Libraian-Birthday.zip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82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854846" y="6565692"/>
            <a:ext cx="2758190" cy="29230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7192429" y="3560313"/>
            <a:ext cx="4063723" cy="2900448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56" y="2788170"/>
            <a:ext cx="1502912" cy="23594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633" y="2788170"/>
            <a:ext cx="1307657" cy="1307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3161" y="1873770"/>
            <a:ext cx="111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Cast away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04461" y="1873770"/>
            <a:ext cx="9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 cast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413" y="1316132"/>
            <a:ext cx="1703798" cy="7525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36" y="1316132"/>
            <a:ext cx="2009672" cy="71710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578308" y="2053652"/>
            <a:ext cx="4032354" cy="1499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332157" y="2788170"/>
            <a:ext cx="2818151" cy="16489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129204" y="2962629"/>
            <a:ext cx="2818151" cy="16489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0"/>
            <a:ext cx="12192000" cy="101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1019332"/>
            <a:ext cx="12192000" cy="2098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9609" y="2377895"/>
            <a:ext cx="1139253" cy="11392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506" y="2407408"/>
            <a:ext cx="1165834" cy="116583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985" y="2386405"/>
            <a:ext cx="1541920" cy="114019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854846" y="3747541"/>
            <a:ext cx="2758190" cy="27132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859187" y="4751882"/>
            <a:ext cx="268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MQ Managed FTP Services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233941" y="3942413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</a:p>
          <a:p>
            <a:r>
              <a:rPr lang="en-US" dirty="0" smtClean="0"/>
              <a:t>JFK(Lee)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072211" y="4437089"/>
            <a:ext cx="4217350" cy="82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384873" y="5307156"/>
            <a:ext cx="147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Breakfast cart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760564" y="2353456"/>
            <a:ext cx="5006715" cy="6091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453" y="2588214"/>
            <a:ext cx="841112" cy="84111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81336" y="5972286"/>
            <a:ext cx="14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sirense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947355" y="549182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costo,floian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603144" y="4265578"/>
            <a:ext cx="138088" cy="10667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574" y="4629234"/>
            <a:ext cx="876300" cy="876300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465860" y="2204751"/>
            <a:ext cx="1964719" cy="473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POST EXCHANE MILITARY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858412" y="506738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533436" y="59115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1751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0389633" y="3896246"/>
            <a:ext cx="885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SALES:</a:t>
            </a:r>
          </a:p>
          <a:p>
            <a:r>
              <a:rPr lang="en-US" dirty="0" err="1"/>
              <a:t>K</a:t>
            </a:r>
            <a:r>
              <a:rPr lang="en-US" dirty="0" err="1" smtClean="0"/>
              <a:t>enndy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150308" y="1269210"/>
            <a:ext cx="45008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CPVA.PREA.SQ.WWI.I</a:t>
            </a:r>
            <a:r>
              <a:rPr lang="en-US" strike="sngStrike" dirty="0" smtClean="0"/>
              <a:t>BM EXECUTIVE BRIEFGIN</a:t>
            </a:r>
          </a:p>
          <a:p>
            <a:r>
              <a:rPr lang="en-US" dirty="0" err="1" smtClean="0"/>
              <a:t>JOESPEH.TERMINATOR.</a:t>
            </a:r>
            <a:r>
              <a:rPr lang="en-US" strike="sngStrike" dirty="0" err="1" smtClean="0"/>
              <a:t>visa</a:t>
            </a:r>
            <a:endParaRPr lang="en-US" strike="sngStrike" dirty="0" smtClean="0"/>
          </a:p>
          <a:p>
            <a:r>
              <a:rPr lang="en-US" dirty="0" smtClean="0"/>
              <a:t>VIRGINAI.MARY</a:t>
            </a:r>
          </a:p>
          <a:p>
            <a:r>
              <a:rPr lang="en-US" dirty="0" smtClean="0"/>
              <a:t>FBI.INVESTION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chaels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manson,cookie,doors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9233941" y="567648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719934" y="344199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88th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6955436" y="6565692"/>
            <a:ext cx="3546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r>
              <a:rPr lang="en-US" dirty="0" smtClean="0"/>
              <a:t>  </a:t>
            </a:r>
            <a:r>
              <a:rPr lang="en-US" b="1" dirty="0" err="1" smtClean="0"/>
              <a:t>SQ</a:t>
            </a:r>
            <a:r>
              <a:rPr lang="en-US" dirty="0" err="1" smtClean="0"/>
              <a:t>.roth.ibm.dmielra.pple.tagno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186184" y="5983132"/>
            <a:ext cx="652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2011</a:t>
            </a:r>
          </a:p>
          <a:p>
            <a:endParaRPr lang="en-US" b="1" dirty="0"/>
          </a:p>
          <a:p>
            <a:r>
              <a:rPr lang="en-US" b="1" dirty="0" smtClean="0"/>
              <a:t>2015</a:t>
            </a:r>
            <a:endParaRPr lang="en-US" b="1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1743479" y="1316132"/>
            <a:ext cx="0" cy="554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2" y="1369721"/>
            <a:ext cx="1418450" cy="141845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91" y="3004513"/>
            <a:ext cx="1255461" cy="126106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48" y="4456271"/>
            <a:ext cx="1494885" cy="72198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383716" y="5292166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§1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784604" y="5335219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</a:t>
            </a:r>
            <a:endParaRPr lang="en-US" dirty="0"/>
          </a:p>
        </p:txBody>
      </p:sp>
      <p:sp>
        <p:nvSpPr>
          <p:cNvPr id="55" name="Cube 54"/>
          <p:cNvSpPr/>
          <p:nvPr/>
        </p:nvSpPr>
        <p:spPr>
          <a:xfrm>
            <a:off x="3211239" y="5314738"/>
            <a:ext cx="860972" cy="5464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0" y="5307156"/>
            <a:ext cx="4223036" cy="25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7849" y="5908532"/>
            <a:ext cx="4223036" cy="25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478" y="5725925"/>
            <a:ext cx="707779" cy="6039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78" y="6046337"/>
            <a:ext cx="192862" cy="28356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2983257" y="5983132"/>
            <a:ext cx="394983" cy="358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228459" y="6264152"/>
            <a:ext cx="182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3420283" y="6078969"/>
            <a:ext cx="5084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err="1" smtClean="0"/>
              <a:t>Jogg’in</a:t>
            </a:r>
            <a:endParaRPr lang="en-US" sz="9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2213129" y="6468891"/>
            <a:ext cx="23695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nonPOlcieStatus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fault,</a:t>
            </a:r>
            <a:r>
              <a:rPr lang="en-US" sz="800" dirty="0" smtClean="0"/>
              <a:t> </a:t>
            </a:r>
            <a:r>
              <a:rPr lang="en-US" sz="800" dirty="0" err="1" smtClean="0"/>
              <a:t>eldereabue,hatecrime,</a:t>
            </a:r>
            <a:r>
              <a:rPr lang="en-US" sz="800" strike="sngStrike" dirty="0" err="1" smtClean="0"/>
              <a:t>cubes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4165339" y="4041570"/>
            <a:ext cx="3070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PRICE.LARRY.wait.1x</a:t>
            </a:r>
            <a:r>
              <a:rPr lang="en-US" strike="sngStrike" dirty="0" smtClean="0"/>
              <a:t> basketbal</a:t>
            </a:r>
            <a:r>
              <a:rPr lang="en-US" dirty="0" smtClean="0"/>
              <a:t>l</a:t>
            </a:r>
          </a:p>
          <a:p>
            <a:r>
              <a:rPr lang="en-US" dirty="0" smtClean="0"/>
              <a:t>WWI.*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9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1142</Words>
  <Application>Microsoft Office PowerPoint</Application>
  <PresentationFormat>Widescreen</PresentationFormat>
  <Paragraphs>419</Paragraphs>
  <Slides>29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Google Sans</vt:lpstr>
      <vt:lpstr>Lucida Console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37</cp:revision>
  <dcterms:created xsi:type="dcterms:W3CDTF">2023-07-07T13:09:07Z</dcterms:created>
  <dcterms:modified xsi:type="dcterms:W3CDTF">2023-07-07T20:16:43Z</dcterms:modified>
</cp:coreProperties>
</file>